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689" r:id="rId2"/>
  </p:sldMasterIdLst>
  <p:notesMasterIdLst>
    <p:notesMasterId r:id="rId45"/>
  </p:notesMasterIdLst>
  <p:sldIdLst>
    <p:sldId id="272" r:id="rId3"/>
    <p:sldId id="257" r:id="rId4"/>
    <p:sldId id="281" r:id="rId5"/>
    <p:sldId id="258" r:id="rId6"/>
    <p:sldId id="259" r:id="rId7"/>
    <p:sldId id="261" r:id="rId8"/>
    <p:sldId id="292" r:id="rId9"/>
    <p:sldId id="262" r:id="rId10"/>
    <p:sldId id="263" r:id="rId11"/>
    <p:sldId id="283" r:id="rId12"/>
    <p:sldId id="264" r:id="rId13"/>
    <p:sldId id="265" r:id="rId14"/>
    <p:sldId id="284" r:id="rId15"/>
    <p:sldId id="266" r:id="rId16"/>
    <p:sldId id="286" r:id="rId17"/>
    <p:sldId id="275" r:id="rId18"/>
    <p:sldId id="274" r:id="rId19"/>
    <p:sldId id="287" r:id="rId20"/>
    <p:sldId id="267" r:id="rId21"/>
    <p:sldId id="288" r:id="rId22"/>
    <p:sldId id="268" r:id="rId23"/>
    <p:sldId id="298" r:id="rId24"/>
    <p:sldId id="302" r:id="rId25"/>
    <p:sldId id="306" r:id="rId26"/>
    <p:sldId id="303" r:id="rId27"/>
    <p:sldId id="304" r:id="rId28"/>
    <p:sldId id="270" r:id="rId29"/>
    <p:sldId id="295" r:id="rId30"/>
    <p:sldId id="299" r:id="rId31"/>
    <p:sldId id="300" r:id="rId32"/>
    <p:sldId id="301" r:id="rId33"/>
    <p:sldId id="296" r:id="rId34"/>
    <p:sldId id="297" r:id="rId35"/>
    <p:sldId id="271" r:id="rId36"/>
    <p:sldId id="276" r:id="rId37"/>
    <p:sldId id="278" r:id="rId38"/>
    <p:sldId id="289" r:id="rId39"/>
    <p:sldId id="279" r:id="rId40"/>
    <p:sldId id="290" r:id="rId41"/>
    <p:sldId id="280" r:id="rId42"/>
    <p:sldId id="291" r:id="rId43"/>
    <p:sldId id="30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17D8EC-8F66-4604-A47A-F36E08A8E4F7}" type="datetimeFigureOut">
              <a:rPr lang="en-US" smtClean="0"/>
              <a:pPr/>
              <a:t>10/5/2012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D30B1D-0B67-4CFD-A879-59CD9F54E9D8}" type="slidenum">
              <a:rPr lang="en-AU" smtClean="0"/>
              <a:pPr/>
              <a:t>‹#›</a:t>
            </a:fld>
            <a:endParaRPr lang="en-AU"/>
          </a:p>
        </p:txBody>
      </p:sp>
    </p:spTree>
    <p:extLst>
      <p:ext uri="{BB962C8B-B14F-4D97-AF65-F5344CB8AC3E}">
        <p14:creationId xmlns:p14="http://schemas.microsoft.com/office/powerpoint/2010/main" val="298887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5B0A5376-C8DC-430D-BCF4-9F3700AAE307}" type="slidenum">
              <a:rPr lang="en-AU" smtClean="0"/>
              <a:pPr/>
              <a:t>6</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EAC1D16-7414-4860-9D0D-D737BBE23029}" type="slidenum">
              <a:rPr lang="en-GB"/>
              <a:pPr/>
              <a:t>22</a:t>
            </a:fld>
            <a:endParaRPr lang="en-GB" dirty="0"/>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EAC1D16-7414-4860-9D0D-D737BBE23029}" type="slidenum">
              <a:rPr lang="en-GB"/>
              <a:pPr/>
              <a:t>29</a:t>
            </a:fld>
            <a:endParaRPr lang="en-GB" dirty="0"/>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EAC1D16-7414-4860-9D0D-D737BBE23029}" type="slidenum">
              <a:rPr lang="en-GB"/>
              <a:pPr/>
              <a:t>30</a:t>
            </a:fld>
            <a:endParaRPr lang="en-GB" dirty="0"/>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EAC1D16-7414-4860-9D0D-D737BBE23029}" type="slidenum">
              <a:rPr lang="en-GB"/>
              <a:pPr/>
              <a:t>31</a:t>
            </a:fld>
            <a:endParaRPr lang="en-GB" dirty="0"/>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EAC1D16-7414-4860-9D0D-D737BBE23029}" type="slidenum">
              <a:rPr lang="en-GB"/>
              <a:pPr/>
              <a:t>32</a:t>
            </a:fld>
            <a:endParaRPr lang="en-GB" dirty="0"/>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EAC1D16-7414-4860-9D0D-D737BBE23029}" type="slidenum">
              <a:rPr lang="en-GB"/>
              <a:pPr/>
              <a:t>33</a:t>
            </a:fld>
            <a:endParaRPr lang="en-GB" dirty="0"/>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53DF4BCB-3441-479D-B359-5AB78DAFBE12}" type="slidenum">
              <a:rPr lang="en-US" smtClean="0"/>
              <a:pPr/>
              <a:t>42</a:t>
            </a:fld>
            <a:endParaRPr lang="en-US" smtClean="0"/>
          </a:p>
        </p:txBody>
      </p:sp>
      <p:sp>
        <p:nvSpPr>
          <p:cNvPr id="318467" name="Rectangle 2"/>
          <p:cNvSpPr>
            <a:spLocks noGrp="1" noRot="1" noChangeAspect="1" noChangeArrowheads="1" noTextEdit="1"/>
          </p:cNvSpPr>
          <p:nvPr>
            <p:ph type="sldImg"/>
          </p:nvPr>
        </p:nvSpPr>
        <p:spPr>
          <a:xfrm>
            <a:off x="1143000" y="685800"/>
            <a:ext cx="4572000" cy="3429000"/>
          </a:xfrm>
          <a:ln/>
        </p:spPr>
      </p:sp>
      <p:sp>
        <p:nvSpPr>
          <p:cNvPr id="318468"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fld id="{99491FBF-4EEF-46A1-A15A-A9CE351B41E1}" type="datetime3">
              <a:rPr lang="en-US" smtClean="0"/>
              <a:pPr/>
              <a:t>5 October 2012</a:t>
            </a:fld>
            <a:endParaRPr lang="en-AU"/>
          </a:p>
        </p:txBody>
      </p:sp>
      <p:sp>
        <p:nvSpPr>
          <p:cNvPr id="5"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6" name="Rectangle 7"/>
          <p:cNvSpPr>
            <a:spLocks noGrp="1" noChangeArrowheads="1"/>
          </p:cNvSpPr>
          <p:nvPr>
            <p:ph type="sldNum" sz="quarter" idx="12"/>
          </p:nvPr>
        </p:nvSpPr>
        <p:spPr>
          <a:ln/>
        </p:spPr>
        <p:txBody>
          <a:bodyPr/>
          <a:lstStyle>
            <a:lvl1pPr>
              <a:defRPr/>
            </a:lvl1pPr>
          </a:lstStyle>
          <a:p>
            <a:fld id="{54041F0C-D1F1-4FF2-8AF5-654611317D40}" type="slidenum">
              <a:rPr lang="en-AU" smtClean="0"/>
              <a:pPr/>
              <a:t>‹#›</a:t>
            </a:fld>
            <a:endParaRPr lang="en-AU"/>
          </a:p>
        </p:txBody>
      </p:sp>
    </p:spTree>
    <p:extLst>
      <p:ext uri="{BB962C8B-B14F-4D97-AF65-F5344CB8AC3E}">
        <p14:creationId xmlns:p14="http://schemas.microsoft.com/office/powerpoint/2010/main" val="113802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DB6E8D55-3D5F-4918-84E0-80A8AD47A04C}" type="datetime3">
              <a:rPr lang="en-US" smtClean="0"/>
              <a:pPr/>
              <a:t>5 October 2012</a:t>
            </a:fld>
            <a:endParaRPr lang="en-AU"/>
          </a:p>
        </p:txBody>
      </p:sp>
      <p:sp>
        <p:nvSpPr>
          <p:cNvPr id="5"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6" name="Rectangle 7"/>
          <p:cNvSpPr>
            <a:spLocks noGrp="1" noChangeArrowheads="1"/>
          </p:cNvSpPr>
          <p:nvPr>
            <p:ph type="sldNum" sz="quarter" idx="12"/>
          </p:nvPr>
        </p:nvSpPr>
        <p:spPr>
          <a:ln/>
        </p:spPr>
        <p:txBody>
          <a:bodyPr/>
          <a:lstStyle>
            <a:lvl1pPr>
              <a:defRPr/>
            </a:lvl1pPr>
          </a:lstStyle>
          <a:p>
            <a:fld id="{54041F0C-D1F1-4FF2-8AF5-654611317D40}" type="slidenum">
              <a:rPr lang="en-AU" smtClean="0"/>
              <a:pPr/>
              <a:t>‹#›</a:t>
            </a:fld>
            <a:endParaRPr lang="en-AU"/>
          </a:p>
        </p:txBody>
      </p:sp>
    </p:spTree>
    <p:extLst>
      <p:ext uri="{BB962C8B-B14F-4D97-AF65-F5344CB8AC3E}">
        <p14:creationId xmlns:p14="http://schemas.microsoft.com/office/powerpoint/2010/main" val="279114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34A7363D-9FB3-4152-B775-398FF4F8F3FF}" type="datetime3">
              <a:rPr lang="en-US" smtClean="0"/>
              <a:pPr/>
              <a:t>5 October 2012</a:t>
            </a:fld>
            <a:endParaRPr lang="en-AU"/>
          </a:p>
        </p:txBody>
      </p:sp>
      <p:sp>
        <p:nvSpPr>
          <p:cNvPr id="5"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6" name="Rectangle 7"/>
          <p:cNvSpPr>
            <a:spLocks noGrp="1" noChangeArrowheads="1"/>
          </p:cNvSpPr>
          <p:nvPr>
            <p:ph type="sldNum" sz="quarter" idx="12"/>
          </p:nvPr>
        </p:nvSpPr>
        <p:spPr>
          <a:ln/>
        </p:spPr>
        <p:txBody>
          <a:bodyPr/>
          <a:lstStyle>
            <a:lvl1pPr>
              <a:defRPr/>
            </a:lvl1pPr>
          </a:lstStyle>
          <a:p>
            <a:fld id="{54041F0C-D1F1-4FF2-8AF5-654611317D40}" type="slidenum">
              <a:rPr lang="en-AU" smtClean="0"/>
              <a:pPr/>
              <a:t>‹#›</a:t>
            </a:fld>
            <a:endParaRPr lang="en-AU"/>
          </a:p>
        </p:txBody>
      </p:sp>
    </p:spTree>
    <p:extLst>
      <p:ext uri="{BB962C8B-B14F-4D97-AF65-F5344CB8AC3E}">
        <p14:creationId xmlns:p14="http://schemas.microsoft.com/office/powerpoint/2010/main" val="2519808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193BFF4D-6B52-43F3-AA6E-76685A3BB158}" type="datetime3">
              <a:rPr lang="en-US" smtClean="0"/>
              <a:t>5 October 2012</a:t>
            </a:fld>
            <a:endParaRPr lang="en-AU"/>
          </a:p>
        </p:txBody>
      </p:sp>
      <p:sp>
        <p:nvSpPr>
          <p:cNvPr id="5" name="Rectangle 6"/>
          <p:cNvSpPr>
            <a:spLocks noGrp="1" noChangeArrowheads="1"/>
          </p:cNvSpPr>
          <p:nvPr>
            <p:ph type="ftr" sz="quarter" idx="11"/>
          </p:nvPr>
        </p:nvSpPr>
        <p:spPr>
          <a:ln/>
        </p:spPr>
        <p:txBody>
          <a:bodyPr/>
          <a:lstStyle>
            <a:lvl1pPr>
              <a:defRPr/>
            </a:lvl1pPr>
          </a:lstStyle>
          <a:p>
            <a:pPr>
              <a:defRPr/>
            </a:pPr>
            <a:r>
              <a:rPr lang="en-AU" smtClean="0"/>
              <a:t>Coffs Harbour Divisional Training</a:t>
            </a:r>
            <a:endParaRPr lang="en-AU"/>
          </a:p>
        </p:txBody>
      </p:sp>
      <p:sp>
        <p:nvSpPr>
          <p:cNvPr id="6" name="Rectangle 7"/>
          <p:cNvSpPr>
            <a:spLocks noGrp="1" noChangeArrowheads="1"/>
          </p:cNvSpPr>
          <p:nvPr>
            <p:ph type="sldNum" sz="quarter" idx="12"/>
          </p:nvPr>
        </p:nvSpPr>
        <p:spPr>
          <a:ln/>
        </p:spPr>
        <p:txBody>
          <a:bodyPr/>
          <a:lstStyle>
            <a:lvl1pPr>
              <a:defRPr/>
            </a:lvl1pPr>
          </a:lstStyle>
          <a:p>
            <a:pPr>
              <a:defRPr/>
            </a:pPr>
            <a:fld id="{3A4BCD6C-6D86-4C5F-9961-A42CA57648AC}" type="slidenum">
              <a:rPr lang="en-AU" smtClean="0"/>
              <a:pPr>
                <a:defRPr/>
              </a:pPr>
              <a:t>‹#›</a:t>
            </a:fld>
            <a:endParaRPr lang="en-AU"/>
          </a:p>
        </p:txBody>
      </p:sp>
    </p:spTree>
    <p:extLst>
      <p:ext uri="{BB962C8B-B14F-4D97-AF65-F5344CB8AC3E}">
        <p14:creationId xmlns:p14="http://schemas.microsoft.com/office/powerpoint/2010/main" val="4041078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1B91C753-80BB-42C0-88E2-48DF4E23B809}" type="datetime3">
              <a:rPr lang="en-US" smtClean="0"/>
              <a:t>5 October 2012</a:t>
            </a:fld>
            <a:endParaRPr lang="en-AU"/>
          </a:p>
        </p:txBody>
      </p:sp>
      <p:sp>
        <p:nvSpPr>
          <p:cNvPr id="5" name="Rectangle 6"/>
          <p:cNvSpPr>
            <a:spLocks noGrp="1" noChangeArrowheads="1"/>
          </p:cNvSpPr>
          <p:nvPr>
            <p:ph type="ftr" sz="quarter" idx="11"/>
          </p:nvPr>
        </p:nvSpPr>
        <p:spPr>
          <a:ln/>
        </p:spPr>
        <p:txBody>
          <a:bodyPr/>
          <a:lstStyle>
            <a:lvl1pPr>
              <a:defRPr/>
            </a:lvl1pPr>
          </a:lstStyle>
          <a:p>
            <a:pPr>
              <a:defRPr/>
            </a:pPr>
            <a:r>
              <a:rPr lang="en-AU" smtClean="0"/>
              <a:t>Coffs Harbour Divisional Training</a:t>
            </a:r>
            <a:endParaRPr lang="en-AU"/>
          </a:p>
        </p:txBody>
      </p:sp>
      <p:sp>
        <p:nvSpPr>
          <p:cNvPr id="6" name="Rectangle 7"/>
          <p:cNvSpPr>
            <a:spLocks noGrp="1" noChangeArrowheads="1"/>
          </p:cNvSpPr>
          <p:nvPr>
            <p:ph type="sldNum" sz="quarter" idx="12"/>
          </p:nvPr>
        </p:nvSpPr>
        <p:spPr>
          <a:ln/>
        </p:spPr>
        <p:txBody>
          <a:bodyPr/>
          <a:lstStyle>
            <a:lvl1pPr>
              <a:defRPr/>
            </a:lvl1pPr>
          </a:lstStyle>
          <a:p>
            <a:pPr>
              <a:defRPr/>
            </a:pPr>
            <a:fld id="{7E2E19DF-5C6B-41BF-A6DF-6FD19BC4889E}" type="slidenum">
              <a:rPr lang="en-AU" smtClean="0"/>
              <a:pPr>
                <a:defRPr/>
              </a:pPr>
              <a:t>‹#›</a:t>
            </a:fld>
            <a:endParaRPr lang="en-AU"/>
          </a:p>
        </p:txBody>
      </p:sp>
    </p:spTree>
    <p:extLst>
      <p:ext uri="{BB962C8B-B14F-4D97-AF65-F5344CB8AC3E}">
        <p14:creationId xmlns:p14="http://schemas.microsoft.com/office/powerpoint/2010/main" val="3107154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FA066068-C3A7-4F81-AA5F-1D0EB1486009}" type="datetime3">
              <a:rPr lang="en-US" smtClean="0"/>
              <a:t>5 October 2012</a:t>
            </a:fld>
            <a:endParaRPr lang="en-AU"/>
          </a:p>
        </p:txBody>
      </p:sp>
      <p:sp>
        <p:nvSpPr>
          <p:cNvPr id="5" name="Rectangle 6"/>
          <p:cNvSpPr>
            <a:spLocks noGrp="1" noChangeArrowheads="1"/>
          </p:cNvSpPr>
          <p:nvPr>
            <p:ph type="ftr" sz="quarter" idx="11"/>
          </p:nvPr>
        </p:nvSpPr>
        <p:spPr>
          <a:ln/>
        </p:spPr>
        <p:txBody>
          <a:bodyPr/>
          <a:lstStyle>
            <a:lvl1pPr>
              <a:defRPr/>
            </a:lvl1pPr>
          </a:lstStyle>
          <a:p>
            <a:pPr>
              <a:defRPr/>
            </a:pPr>
            <a:r>
              <a:rPr lang="en-AU" smtClean="0"/>
              <a:t>Coffs Harbour Divisional Training</a:t>
            </a:r>
            <a:endParaRPr lang="en-AU"/>
          </a:p>
        </p:txBody>
      </p:sp>
      <p:sp>
        <p:nvSpPr>
          <p:cNvPr id="6" name="Rectangle 7"/>
          <p:cNvSpPr>
            <a:spLocks noGrp="1" noChangeArrowheads="1"/>
          </p:cNvSpPr>
          <p:nvPr>
            <p:ph type="sldNum" sz="quarter" idx="12"/>
          </p:nvPr>
        </p:nvSpPr>
        <p:spPr>
          <a:ln/>
        </p:spPr>
        <p:txBody>
          <a:bodyPr/>
          <a:lstStyle>
            <a:lvl1pPr>
              <a:defRPr/>
            </a:lvl1pPr>
          </a:lstStyle>
          <a:p>
            <a:pPr>
              <a:defRPr/>
            </a:pPr>
            <a:fld id="{0551C099-BC6D-424A-83C5-E5E135CD40D2}" type="slidenum">
              <a:rPr lang="en-AU" smtClean="0"/>
              <a:pPr>
                <a:defRPr/>
              </a:pPr>
              <a:t>‹#›</a:t>
            </a:fld>
            <a:endParaRPr lang="en-AU"/>
          </a:p>
        </p:txBody>
      </p:sp>
    </p:spTree>
    <p:extLst>
      <p:ext uri="{BB962C8B-B14F-4D97-AF65-F5344CB8AC3E}">
        <p14:creationId xmlns:p14="http://schemas.microsoft.com/office/powerpoint/2010/main" val="2529642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47215E60-98BA-4D0D-9D78-251DB289C716}" type="datetime3">
              <a:rPr lang="en-US" smtClean="0"/>
              <a:t>5 October 2012</a:t>
            </a:fld>
            <a:endParaRPr lang="en-AU"/>
          </a:p>
        </p:txBody>
      </p:sp>
      <p:sp>
        <p:nvSpPr>
          <p:cNvPr id="6" name="Rectangle 6"/>
          <p:cNvSpPr>
            <a:spLocks noGrp="1" noChangeArrowheads="1"/>
          </p:cNvSpPr>
          <p:nvPr>
            <p:ph type="ftr" sz="quarter" idx="11"/>
          </p:nvPr>
        </p:nvSpPr>
        <p:spPr>
          <a:ln/>
        </p:spPr>
        <p:txBody>
          <a:bodyPr/>
          <a:lstStyle>
            <a:lvl1pPr>
              <a:defRPr/>
            </a:lvl1pPr>
          </a:lstStyle>
          <a:p>
            <a:pPr>
              <a:defRPr/>
            </a:pPr>
            <a:r>
              <a:rPr lang="en-AU" smtClean="0"/>
              <a:t>Coffs Harbour Divisional Training</a:t>
            </a:r>
            <a:endParaRPr lang="en-AU"/>
          </a:p>
        </p:txBody>
      </p:sp>
      <p:sp>
        <p:nvSpPr>
          <p:cNvPr id="7" name="Rectangle 7"/>
          <p:cNvSpPr>
            <a:spLocks noGrp="1" noChangeArrowheads="1"/>
          </p:cNvSpPr>
          <p:nvPr>
            <p:ph type="sldNum" sz="quarter" idx="12"/>
          </p:nvPr>
        </p:nvSpPr>
        <p:spPr>
          <a:ln/>
        </p:spPr>
        <p:txBody>
          <a:bodyPr/>
          <a:lstStyle>
            <a:lvl1pPr>
              <a:defRPr/>
            </a:lvl1pPr>
          </a:lstStyle>
          <a:p>
            <a:pPr>
              <a:defRPr/>
            </a:pPr>
            <a:fld id="{2D00F04B-998F-422F-A825-71B14456C1F2}" type="slidenum">
              <a:rPr lang="en-AU" smtClean="0"/>
              <a:pPr>
                <a:defRPr/>
              </a:pPr>
              <a:t>‹#›</a:t>
            </a:fld>
            <a:endParaRPr lang="en-AU"/>
          </a:p>
        </p:txBody>
      </p:sp>
    </p:spTree>
    <p:extLst>
      <p:ext uri="{BB962C8B-B14F-4D97-AF65-F5344CB8AC3E}">
        <p14:creationId xmlns:p14="http://schemas.microsoft.com/office/powerpoint/2010/main" val="4095135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668CC7F4-E96E-44F0-B1C2-BC78055E6F38}" type="datetime3">
              <a:rPr lang="en-US" smtClean="0"/>
              <a:t>5 October 2012</a:t>
            </a:fld>
            <a:endParaRPr lang="en-AU"/>
          </a:p>
        </p:txBody>
      </p:sp>
      <p:sp>
        <p:nvSpPr>
          <p:cNvPr id="8" name="Rectangle 6"/>
          <p:cNvSpPr>
            <a:spLocks noGrp="1" noChangeArrowheads="1"/>
          </p:cNvSpPr>
          <p:nvPr>
            <p:ph type="ftr" sz="quarter" idx="11"/>
          </p:nvPr>
        </p:nvSpPr>
        <p:spPr>
          <a:ln/>
        </p:spPr>
        <p:txBody>
          <a:bodyPr/>
          <a:lstStyle>
            <a:lvl1pPr>
              <a:defRPr/>
            </a:lvl1pPr>
          </a:lstStyle>
          <a:p>
            <a:pPr>
              <a:defRPr/>
            </a:pPr>
            <a:r>
              <a:rPr lang="en-AU" smtClean="0"/>
              <a:t>Coffs Harbour Divisional Training</a:t>
            </a:r>
            <a:endParaRPr lang="en-AU"/>
          </a:p>
        </p:txBody>
      </p:sp>
      <p:sp>
        <p:nvSpPr>
          <p:cNvPr id="9" name="Rectangle 7"/>
          <p:cNvSpPr>
            <a:spLocks noGrp="1" noChangeArrowheads="1"/>
          </p:cNvSpPr>
          <p:nvPr>
            <p:ph type="sldNum" sz="quarter" idx="12"/>
          </p:nvPr>
        </p:nvSpPr>
        <p:spPr>
          <a:ln/>
        </p:spPr>
        <p:txBody>
          <a:bodyPr/>
          <a:lstStyle>
            <a:lvl1pPr>
              <a:defRPr/>
            </a:lvl1pPr>
          </a:lstStyle>
          <a:p>
            <a:pPr>
              <a:defRPr/>
            </a:pPr>
            <a:fld id="{8662C565-CD09-4941-BE5F-0F3BBAA256AD}" type="slidenum">
              <a:rPr lang="en-AU" smtClean="0"/>
              <a:pPr>
                <a:defRPr/>
              </a:pPr>
              <a:t>‹#›</a:t>
            </a:fld>
            <a:endParaRPr lang="en-AU"/>
          </a:p>
        </p:txBody>
      </p:sp>
    </p:spTree>
    <p:extLst>
      <p:ext uri="{BB962C8B-B14F-4D97-AF65-F5344CB8AC3E}">
        <p14:creationId xmlns:p14="http://schemas.microsoft.com/office/powerpoint/2010/main" val="3433170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B71CF475-90CB-45F0-9F30-19004CDF9BAD}" type="datetime3">
              <a:rPr lang="en-US" smtClean="0"/>
              <a:t>5 October 2012</a:t>
            </a:fld>
            <a:endParaRPr lang="en-AU"/>
          </a:p>
        </p:txBody>
      </p:sp>
      <p:sp>
        <p:nvSpPr>
          <p:cNvPr id="4" name="Rectangle 6"/>
          <p:cNvSpPr>
            <a:spLocks noGrp="1" noChangeArrowheads="1"/>
          </p:cNvSpPr>
          <p:nvPr>
            <p:ph type="ftr" sz="quarter" idx="11"/>
          </p:nvPr>
        </p:nvSpPr>
        <p:spPr>
          <a:ln/>
        </p:spPr>
        <p:txBody>
          <a:bodyPr/>
          <a:lstStyle>
            <a:lvl1pPr>
              <a:defRPr/>
            </a:lvl1pPr>
          </a:lstStyle>
          <a:p>
            <a:pPr>
              <a:defRPr/>
            </a:pPr>
            <a:r>
              <a:rPr lang="en-AU" smtClean="0"/>
              <a:t>Coffs Harbour Divisional Training</a:t>
            </a:r>
            <a:endParaRPr lang="en-AU"/>
          </a:p>
        </p:txBody>
      </p:sp>
      <p:sp>
        <p:nvSpPr>
          <p:cNvPr id="5" name="Rectangle 7"/>
          <p:cNvSpPr>
            <a:spLocks noGrp="1" noChangeArrowheads="1"/>
          </p:cNvSpPr>
          <p:nvPr>
            <p:ph type="sldNum" sz="quarter" idx="12"/>
          </p:nvPr>
        </p:nvSpPr>
        <p:spPr>
          <a:ln/>
        </p:spPr>
        <p:txBody>
          <a:bodyPr/>
          <a:lstStyle>
            <a:lvl1pPr>
              <a:defRPr/>
            </a:lvl1pPr>
          </a:lstStyle>
          <a:p>
            <a:pPr>
              <a:defRPr/>
            </a:pPr>
            <a:fld id="{E3E2D67A-3EF8-4170-95E6-000A8C9C990E}" type="slidenum">
              <a:rPr lang="en-AU" smtClean="0"/>
              <a:pPr>
                <a:defRPr/>
              </a:pPr>
              <a:t>‹#›</a:t>
            </a:fld>
            <a:endParaRPr lang="en-AU"/>
          </a:p>
        </p:txBody>
      </p:sp>
    </p:spTree>
    <p:extLst>
      <p:ext uri="{BB962C8B-B14F-4D97-AF65-F5344CB8AC3E}">
        <p14:creationId xmlns:p14="http://schemas.microsoft.com/office/powerpoint/2010/main" val="3597328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0594C139-4CE4-4DA7-BD8C-A7897ED05FFC}" type="datetime3">
              <a:rPr lang="en-US" smtClean="0"/>
              <a:t>5 October 2012</a:t>
            </a:fld>
            <a:endParaRPr lang="en-AU"/>
          </a:p>
        </p:txBody>
      </p:sp>
      <p:sp>
        <p:nvSpPr>
          <p:cNvPr id="3" name="Rectangle 6"/>
          <p:cNvSpPr>
            <a:spLocks noGrp="1" noChangeArrowheads="1"/>
          </p:cNvSpPr>
          <p:nvPr>
            <p:ph type="ftr" sz="quarter" idx="11"/>
          </p:nvPr>
        </p:nvSpPr>
        <p:spPr>
          <a:ln/>
        </p:spPr>
        <p:txBody>
          <a:bodyPr/>
          <a:lstStyle>
            <a:lvl1pPr>
              <a:defRPr/>
            </a:lvl1pPr>
          </a:lstStyle>
          <a:p>
            <a:pPr>
              <a:defRPr/>
            </a:pPr>
            <a:r>
              <a:rPr lang="en-AU" smtClean="0"/>
              <a:t>Coffs Harbour Divisional Training</a:t>
            </a:r>
            <a:endParaRPr lang="en-AU"/>
          </a:p>
        </p:txBody>
      </p:sp>
      <p:sp>
        <p:nvSpPr>
          <p:cNvPr id="4" name="Rectangle 7"/>
          <p:cNvSpPr>
            <a:spLocks noGrp="1" noChangeArrowheads="1"/>
          </p:cNvSpPr>
          <p:nvPr>
            <p:ph type="sldNum" sz="quarter" idx="12"/>
          </p:nvPr>
        </p:nvSpPr>
        <p:spPr>
          <a:ln/>
        </p:spPr>
        <p:txBody>
          <a:bodyPr/>
          <a:lstStyle>
            <a:lvl1pPr>
              <a:defRPr/>
            </a:lvl1pPr>
          </a:lstStyle>
          <a:p>
            <a:pPr>
              <a:defRPr/>
            </a:pPr>
            <a:fld id="{12B7C1DF-F9E0-4A99-BEB1-BEB76C86A50E}" type="slidenum">
              <a:rPr lang="en-AU" smtClean="0"/>
              <a:pPr>
                <a:defRPr/>
              </a:pPr>
              <a:t>‹#›</a:t>
            </a:fld>
            <a:endParaRPr lang="en-AU"/>
          </a:p>
        </p:txBody>
      </p:sp>
    </p:spTree>
    <p:extLst>
      <p:ext uri="{BB962C8B-B14F-4D97-AF65-F5344CB8AC3E}">
        <p14:creationId xmlns:p14="http://schemas.microsoft.com/office/powerpoint/2010/main" val="2706409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1C70E9C-6DF9-412B-BE84-D13BC5D8F8D7}" type="datetime3">
              <a:rPr lang="en-US" smtClean="0"/>
              <a:t>5 October 2012</a:t>
            </a:fld>
            <a:endParaRPr lang="en-AU"/>
          </a:p>
        </p:txBody>
      </p:sp>
      <p:sp>
        <p:nvSpPr>
          <p:cNvPr id="6" name="Rectangle 6"/>
          <p:cNvSpPr>
            <a:spLocks noGrp="1" noChangeArrowheads="1"/>
          </p:cNvSpPr>
          <p:nvPr>
            <p:ph type="ftr" sz="quarter" idx="11"/>
          </p:nvPr>
        </p:nvSpPr>
        <p:spPr>
          <a:ln/>
        </p:spPr>
        <p:txBody>
          <a:bodyPr/>
          <a:lstStyle>
            <a:lvl1pPr>
              <a:defRPr/>
            </a:lvl1pPr>
          </a:lstStyle>
          <a:p>
            <a:pPr>
              <a:defRPr/>
            </a:pPr>
            <a:r>
              <a:rPr lang="en-AU" smtClean="0"/>
              <a:t>Coffs Harbour Divisional Training</a:t>
            </a:r>
            <a:endParaRPr lang="en-AU"/>
          </a:p>
        </p:txBody>
      </p:sp>
      <p:sp>
        <p:nvSpPr>
          <p:cNvPr id="7" name="Rectangle 7"/>
          <p:cNvSpPr>
            <a:spLocks noGrp="1" noChangeArrowheads="1"/>
          </p:cNvSpPr>
          <p:nvPr>
            <p:ph type="sldNum" sz="quarter" idx="12"/>
          </p:nvPr>
        </p:nvSpPr>
        <p:spPr>
          <a:ln/>
        </p:spPr>
        <p:txBody>
          <a:bodyPr/>
          <a:lstStyle>
            <a:lvl1pPr>
              <a:defRPr/>
            </a:lvl1pPr>
          </a:lstStyle>
          <a:p>
            <a:pPr>
              <a:defRPr/>
            </a:pPr>
            <a:fld id="{39E07B33-3983-4F4E-A5DA-0DC879EA13AA}" type="slidenum">
              <a:rPr lang="en-AU" smtClean="0"/>
              <a:pPr>
                <a:defRPr/>
              </a:pPr>
              <a:t>‹#›</a:t>
            </a:fld>
            <a:endParaRPr lang="en-AU"/>
          </a:p>
        </p:txBody>
      </p:sp>
    </p:spTree>
    <p:extLst>
      <p:ext uri="{BB962C8B-B14F-4D97-AF65-F5344CB8AC3E}">
        <p14:creationId xmlns:p14="http://schemas.microsoft.com/office/powerpoint/2010/main" val="355960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8CE1C253-3C9D-4B03-B5D5-97ADA264746D}" type="datetime3">
              <a:rPr lang="en-US" smtClean="0"/>
              <a:pPr/>
              <a:t>5 October 2012</a:t>
            </a:fld>
            <a:endParaRPr lang="en-AU"/>
          </a:p>
        </p:txBody>
      </p:sp>
      <p:sp>
        <p:nvSpPr>
          <p:cNvPr id="5"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6" name="Rectangle 7"/>
          <p:cNvSpPr>
            <a:spLocks noGrp="1" noChangeArrowheads="1"/>
          </p:cNvSpPr>
          <p:nvPr>
            <p:ph type="sldNum" sz="quarter" idx="12"/>
          </p:nvPr>
        </p:nvSpPr>
        <p:spPr>
          <a:ln/>
        </p:spPr>
        <p:txBody>
          <a:bodyPr/>
          <a:lstStyle>
            <a:lvl1pPr>
              <a:defRPr/>
            </a:lvl1pPr>
          </a:lstStyle>
          <a:p>
            <a:fld id="{54041F0C-D1F1-4FF2-8AF5-654611317D40}" type="slidenum">
              <a:rPr lang="en-AU" smtClean="0"/>
              <a:pPr/>
              <a:t>‹#›</a:t>
            </a:fld>
            <a:endParaRPr lang="en-AU"/>
          </a:p>
        </p:txBody>
      </p:sp>
    </p:spTree>
    <p:extLst>
      <p:ext uri="{BB962C8B-B14F-4D97-AF65-F5344CB8AC3E}">
        <p14:creationId xmlns:p14="http://schemas.microsoft.com/office/powerpoint/2010/main" val="3285471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80BDBD6B-0CFB-4E9A-AEB2-A47874401243}" type="datetime3">
              <a:rPr lang="en-US" smtClean="0"/>
              <a:t>5 October 2012</a:t>
            </a:fld>
            <a:endParaRPr lang="en-AU"/>
          </a:p>
        </p:txBody>
      </p:sp>
      <p:sp>
        <p:nvSpPr>
          <p:cNvPr id="6" name="Rectangle 6"/>
          <p:cNvSpPr>
            <a:spLocks noGrp="1" noChangeArrowheads="1"/>
          </p:cNvSpPr>
          <p:nvPr>
            <p:ph type="ftr" sz="quarter" idx="11"/>
          </p:nvPr>
        </p:nvSpPr>
        <p:spPr>
          <a:ln/>
        </p:spPr>
        <p:txBody>
          <a:bodyPr/>
          <a:lstStyle>
            <a:lvl1pPr>
              <a:defRPr/>
            </a:lvl1pPr>
          </a:lstStyle>
          <a:p>
            <a:pPr>
              <a:defRPr/>
            </a:pPr>
            <a:r>
              <a:rPr lang="en-AU" smtClean="0"/>
              <a:t>Coffs Harbour Divisional Training</a:t>
            </a:r>
            <a:endParaRPr lang="en-AU"/>
          </a:p>
        </p:txBody>
      </p:sp>
      <p:sp>
        <p:nvSpPr>
          <p:cNvPr id="7" name="Rectangle 7"/>
          <p:cNvSpPr>
            <a:spLocks noGrp="1" noChangeArrowheads="1"/>
          </p:cNvSpPr>
          <p:nvPr>
            <p:ph type="sldNum" sz="quarter" idx="12"/>
          </p:nvPr>
        </p:nvSpPr>
        <p:spPr>
          <a:ln/>
        </p:spPr>
        <p:txBody>
          <a:bodyPr/>
          <a:lstStyle>
            <a:lvl1pPr>
              <a:defRPr/>
            </a:lvl1pPr>
          </a:lstStyle>
          <a:p>
            <a:pPr>
              <a:defRPr/>
            </a:pPr>
            <a:fld id="{2D547667-DF10-4101-B0AF-CFCA61227517}" type="slidenum">
              <a:rPr lang="en-AU" smtClean="0"/>
              <a:pPr>
                <a:defRPr/>
              </a:pPr>
              <a:t>‹#›</a:t>
            </a:fld>
            <a:endParaRPr lang="en-AU"/>
          </a:p>
        </p:txBody>
      </p:sp>
    </p:spTree>
    <p:extLst>
      <p:ext uri="{BB962C8B-B14F-4D97-AF65-F5344CB8AC3E}">
        <p14:creationId xmlns:p14="http://schemas.microsoft.com/office/powerpoint/2010/main" val="4287320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8A661D39-E5E7-48B5-9051-C299E2ACAC44}" type="datetime3">
              <a:rPr lang="en-US" smtClean="0"/>
              <a:t>5 October 2012</a:t>
            </a:fld>
            <a:endParaRPr lang="en-AU"/>
          </a:p>
        </p:txBody>
      </p:sp>
      <p:sp>
        <p:nvSpPr>
          <p:cNvPr id="5" name="Rectangle 6"/>
          <p:cNvSpPr>
            <a:spLocks noGrp="1" noChangeArrowheads="1"/>
          </p:cNvSpPr>
          <p:nvPr>
            <p:ph type="ftr" sz="quarter" idx="11"/>
          </p:nvPr>
        </p:nvSpPr>
        <p:spPr>
          <a:ln/>
        </p:spPr>
        <p:txBody>
          <a:bodyPr/>
          <a:lstStyle>
            <a:lvl1pPr>
              <a:defRPr/>
            </a:lvl1pPr>
          </a:lstStyle>
          <a:p>
            <a:pPr>
              <a:defRPr/>
            </a:pPr>
            <a:r>
              <a:rPr lang="en-AU" smtClean="0"/>
              <a:t>Coffs Harbour Divisional Training</a:t>
            </a:r>
            <a:endParaRPr lang="en-AU"/>
          </a:p>
        </p:txBody>
      </p:sp>
      <p:sp>
        <p:nvSpPr>
          <p:cNvPr id="6" name="Rectangle 7"/>
          <p:cNvSpPr>
            <a:spLocks noGrp="1" noChangeArrowheads="1"/>
          </p:cNvSpPr>
          <p:nvPr>
            <p:ph type="sldNum" sz="quarter" idx="12"/>
          </p:nvPr>
        </p:nvSpPr>
        <p:spPr>
          <a:ln/>
        </p:spPr>
        <p:txBody>
          <a:bodyPr/>
          <a:lstStyle>
            <a:lvl1pPr>
              <a:defRPr/>
            </a:lvl1pPr>
          </a:lstStyle>
          <a:p>
            <a:pPr>
              <a:defRPr/>
            </a:pPr>
            <a:fld id="{59BDF7DE-9F38-482B-A208-A9210FB89EDB}" type="slidenum">
              <a:rPr lang="en-AU" smtClean="0"/>
              <a:pPr>
                <a:defRPr/>
              </a:pPr>
              <a:t>‹#›</a:t>
            </a:fld>
            <a:endParaRPr lang="en-AU"/>
          </a:p>
        </p:txBody>
      </p:sp>
    </p:spTree>
    <p:extLst>
      <p:ext uri="{BB962C8B-B14F-4D97-AF65-F5344CB8AC3E}">
        <p14:creationId xmlns:p14="http://schemas.microsoft.com/office/powerpoint/2010/main" val="2964364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F4D87220-FB28-4033-8D5B-611B3E96E0BD}" type="datetime3">
              <a:rPr lang="en-US" smtClean="0"/>
              <a:t>5 October 2012</a:t>
            </a:fld>
            <a:endParaRPr lang="en-AU"/>
          </a:p>
        </p:txBody>
      </p:sp>
      <p:sp>
        <p:nvSpPr>
          <p:cNvPr id="5" name="Rectangle 6"/>
          <p:cNvSpPr>
            <a:spLocks noGrp="1" noChangeArrowheads="1"/>
          </p:cNvSpPr>
          <p:nvPr>
            <p:ph type="ftr" sz="quarter" idx="11"/>
          </p:nvPr>
        </p:nvSpPr>
        <p:spPr>
          <a:ln/>
        </p:spPr>
        <p:txBody>
          <a:bodyPr/>
          <a:lstStyle>
            <a:lvl1pPr>
              <a:defRPr/>
            </a:lvl1pPr>
          </a:lstStyle>
          <a:p>
            <a:pPr>
              <a:defRPr/>
            </a:pPr>
            <a:r>
              <a:rPr lang="en-AU" smtClean="0"/>
              <a:t>Coffs Harbour Divisional Training</a:t>
            </a:r>
            <a:endParaRPr lang="en-AU"/>
          </a:p>
        </p:txBody>
      </p:sp>
      <p:sp>
        <p:nvSpPr>
          <p:cNvPr id="6" name="Rectangle 7"/>
          <p:cNvSpPr>
            <a:spLocks noGrp="1" noChangeArrowheads="1"/>
          </p:cNvSpPr>
          <p:nvPr>
            <p:ph type="sldNum" sz="quarter" idx="12"/>
          </p:nvPr>
        </p:nvSpPr>
        <p:spPr>
          <a:ln/>
        </p:spPr>
        <p:txBody>
          <a:bodyPr/>
          <a:lstStyle>
            <a:lvl1pPr>
              <a:defRPr/>
            </a:lvl1pPr>
          </a:lstStyle>
          <a:p>
            <a:pPr>
              <a:defRPr/>
            </a:pPr>
            <a:fld id="{E680BDD0-3CE4-48C4-95D6-46D58B1E203E}" type="slidenum">
              <a:rPr lang="en-AU" smtClean="0"/>
              <a:pPr>
                <a:defRPr/>
              </a:pPr>
              <a:t>‹#›</a:t>
            </a:fld>
            <a:endParaRPr lang="en-AU"/>
          </a:p>
        </p:txBody>
      </p:sp>
    </p:spTree>
    <p:extLst>
      <p:ext uri="{BB962C8B-B14F-4D97-AF65-F5344CB8AC3E}">
        <p14:creationId xmlns:p14="http://schemas.microsoft.com/office/powerpoint/2010/main" val="133206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8316CE9A-888A-483B-9645-8B10B4CB3307}" type="datetime3">
              <a:rPr lang="en-US" smtClean="0"/>
              <a:pPr/>
              <a:t>5 October 2012</a:t>
            </a:fld>
            <a:endParaRPr lang="en-AU"/>
          </a:p>
        </p:txBody>
      </p:sp>
      <p:sp>
        <p:nvSpPr>
          <p:cNvPr id="5"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6" name="Rectangle 7"/>
          <p:cNvSpPr>
            <a:spLocks noGrp="1" noChangeArrowheads="1"/>
          </p:cNvSpPr>
          <p:nvPr>
            <p:ph type="sldNum" sz="quarter" idx="12"/>
          </p:nvPr>
        </p:nvSpPr>
        <p:spPr>
          <a:ln/>
        </p:spPr>
        <p:txBody>
          <a:bodyPr/>
          <a:lstStyle>
            <a:lvl1pPr>
              <a:defRPr/>
            </a:lvl1pPr>
          </a:lstStyle>
          <a:p>
            <a:fld id="{54041F0C-D1F1-4FF2-8AF5-654611317D40}" type="slidenum">
              <a:rPr lang="en-AU" smtClean="0"/>
              <a:pPr/>
              <a:t>‹#›</a:t>
            </a:fld>
            <a:endParaRPr lang="en-AU"/>
          </a:p>
        </p:txBody>
      </p:sp>
    </p:spTree>
    <p:extLst>
      <p:ext uri="{BB962C8B-B14F-4D97-AF65-F5344CB8AC3E}">
        <p14:creationId xmlns:p14="http://schemas.microsoft.com/office/powerpoint/2010/main" val="2295487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4D700680-86E9-4DCF-94D8-761BB999FD19}" type="datetime3">
              <a:rPr lang="en-US" smtClean="0"/>
              <a:pPr/>
              <a:t>5 October 2012</a:t>
            </a:fld>
            <a:endParaRPr lang="en-AU"/>
          </a:p>
        </p:txBody>
      </p:sp>
      <p:sp>
        <p:nvSpPr>
          <p:cNvPr id="6"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7" name="Rectangle 7"/>
          <p:cNvSpPr>
            <a:spLocks noGrp="1" noChangeArrowheads="1"/>
          </p:cNvSpPr>
          <p:nvPr>
            <p:ph type="sldNum" sz="quarter" idx="12"/>
          </p:nvPr>
        </p:nvSpPr>
        <p:spPr>
          <a:ln/>
        </p:spPr>
        <p:txBody>
          <a:bodyPr/>
          <a:lstStyle>
            <a:lvl1pPr>
              <a:defRPr/>
            </a:lvl1pPr>
          </a:lstStyle>
          <a:p>
            <a:fld id="{54041F0C-D1F1-4FF2-8AF5-654611317D40}" type="slidenum">
              <a:rPr lang="en-AU" smtClean="0"/>
              <a:pPr/>
              <a:t>‹#›</a:t>
            </a:fld>
            <a:endParaRPr lang="en-AU"/>
          </a:p>
        </p:txBody>
      </p:sp>
    </p:spTree>
    <p:extLst>
      <p:ext uri="{BB962C8B-B14F-4D97-AF65-F5344CB8AC3E}">
        <p14:creationId xmlns:p14="http://schemas.microsoft.com/office/powerpoint/2010/main" val="280688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343F0A3A-7C28-4B5A-8AD9-9011222157C9}" type="datetime3">
              <a:rPr lang="en-US" smtClean="0"/>
              <a:pPr/>
              <a:t>5 October 2012</a:t>
            </a:fld>
            <a:endParaRPr lang="en-AU"/>
          </a:p>
        </p:txBody>
      </p:sp>
      <p:sp>
        <p:nvSpPr>
          <p:cNvPr id="8"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9" name="Rectangle 7"/>
          <p:cNvSpPr>
            <a:spLocks noGrp="1" noChangeArrowheads="1"/>
          </p:cNvSpPr>
          <p:nvPr>
            <p:ph type="sldNum" sz="quarter" idx="12"/>
          </p:nvPr>
        </p:nvSpPr>
        <p:spPr>
          <a:ln/>
        </p:spPr>
        <p:txBody>
          <a:bodyPr/>
          <a:lstStyle>
            <a:lvl1pPr>
              <a:defRPr/>
            </a:lvl1pPr>
          </a:lstStyle>
          <a:p>
            <a:fld id="{54041F0C-D1F1-4FF2-8AF5-654611317D40}" type="slidenum">
              <a:rPr lang="en-AU" smtClean="0"/>
              <a:pPr/>
              <a:t>‹#›</a:t>
            </a:fld>
            <a:endParaRPr lang="en-AU"/>
          </a:p>
        </p:txBody>
      </p:sp>
    </p:spTree>
    <p:extLst>
      <p:ext uri="{BB962C8B-B14F-4D97-AF65-F5344CB8AC3E}">
        <p14:creationId xmlns:p14="http://schemas.microsoft.com/office/powerpoint/2010/main" val="133122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8A980D94-C858-48E0-9FDF-1AD96CDF1A8C}" type="datetime3">
              <a:rPr lang="en-US" smtClean="0"/>
              <a:pPr/>
              <a:t>5 October 2012</a:t>
            </a:fld>
            <a:endParaRPr lang="en-AU"/>
          </a:p>
        </p:txBody>
      </p:sp>
      <p:sp>
        <p:nvSpPr>
          <p:cNvPr id="4"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5" name="Rectangle 7"/>
          <p:cNvSpPr>
            <a:spLocks noGrp="1" noChangeArrowheads="1"/>
          </p:cNvSpPr>
          <p:nvPr>
            <p:ph type="sldNum" sz="quarter" idx="12"/>
          </p:nvPr>
        </p:nvSpPr>
        <p:spPr>
          <a:ln/>
        </p:spPr>
        <p:txBody>
          <a:bodyPr/>
          <a:lstStyle>
            <a:lvl1pPr>
              <a:defRPr/>
            </a:lvl1pPr>
          </a:lstStyle>
          <a:p>
            <a:fld id="{54041F0C-D1F1-4FF2-8AF5-654611317D40}" type="slidenum">
              <a:rPr lang="en-AU" smtClean="0"/>
              <a:pPr/>
              <a:t>‹#›</a:t>
            </a:fld>
            <a:endParaRPr lang="en-AU"/>
          </a:p>
        </p:txBody>
      </p:sp>
    </p:spTree>
    <p:extLst>
      <p:ext uri="{BB962C8B-B14F-4D97-AF65-F5344CB8AC3E}">
        <p14:creationId xmlns:p14="http://schemas.microsoft.com/office/powerpoint/2010/main" val="305864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C0EE462F-0A21-41D3-9988-3C9524144291}" type="datetime3">
              <a:rPr lang="en-US" smtClean="0"/>
              <a:pPr/>
              <a:t>5 October 2012</a:t>
            </a:fld>
            <a:endParaRPr lang="en-AU"/>
          </a:p>
        </p:txBody>
      </p:sp>
      <p:sp>
        <p:nvSpPr>
          <p:cNvPr id="3"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4" name="Rectangle 7"/>
          <p:cNvSpPr>
            <a:spLocks noGrp="1" noChangeArrowheads="1"/>
          </p:cNvSpPr>
          <p:nvPr>
            <p:ph type="sldNum" sz="quarter" idx="12"/>
          </p:nvPr>
        </p:nvSpPr>
        <p:spPr>
          <a:ln/>
        </p:spPr>
        <p:txBody>
          <a:bodyPr/>
          <a:lstStyle>
            <a:lvl1pPr>
              <a:defRPr/>
            </a:lvl1pPr>
          </a:lstStyle>
          <a:p>
            <a:fld id="{54041F0C-D1F1-4FF2-8AF5-654611317D40}" type="slidenum">
              <a:rPr lang="en-AU" smtClean="0"/>
              <a:pPr/>
              <a:t>‹#›</a:t>
            </a:fld>
            <a:endParaRPr lang="en-AU"/>
          </a:p>
        </p:txBody>
      </p:sp>
    </p:spTree>
    <p:extLst>
      <p:ext uri="{BB962C8B-B14F-4D97-AF65-F5344CB8AC3E}">
        <p14:creationId xmlns:p14="http://schemas.microsoft.com/office/powerpoint/2010/main" val="329925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245FD4AC-A90D-41DD-ABFC-0034A8AD0E17}" type="datetime3">
              <a:rPr lang="en-US" smtClean="0"/>
              <a:pPr/>
              <a:t>5 October 2012</a:t>
            </a:fld>
            <a:endParaRPr lang="en-AU"/>
          </a:p>
        </p:txBody>
      </p:sp>
      <p:sp>
        <p:nvSpPr>
          <p:cNvPr id="6"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7" name="Rectangle 7"/>
          <p:cNvSpPr>
            <a:spLocks noGrp="1" noChangeArrowheads="1"/>
          </p:cNvSpPr>
          <p:nvPr>
            <p:ph type="sldNum" sz="quarter" idx="12"/>
          </p:nvPr>
        </p:nvSpPr>
        <p:spPr>
          <a:ln/>
        </p:spPr>
        <p:txBody>
          <a:bodyPr/>
          <a:lstStyle>
            <a:lvl1pPr>
              <a:defRPr/>
            </a:lvl1pPr>
          </a:lstStyle>
          <a:p>
            <a:fld id="{54041F0C-D1F1-4FF2-8AF5-654611317D40}" type="slidenum">
              <a:rPr lang="en-AU" smtClean="0"/>
              <a:pPr/>
              <a:t>‹#›</a:t>
            </a:fld>
            <a:endParaRPr lang="en-AU"/>
          </a:p>
        </p:txBody>
      </p:sp>
    </p:spTree>
    <p:extLst>
      <p:ext uri="{BB962C8B-B14F-4D97-AF65-F5344CB8AC3E}">
        <p14:creationId xmlns:p14="http://schemas.microsoft.com/office/powerpoint/2010/main" val="317534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906C1B05-DB36-4CBC-8A1E-0AE4852D2A4D}" type="datetime3">
              <a:rPr lang="en-US" smtClean="0"/>
              <a:pPr/>
              <a:t>5 October 2012</a:t>
            </a:fld>
            <a:endParaRPr lang="en-AU"/>
          </a:p>
        </p:txBody>
      </p:sp>
      <p:sp>
        <p:nvSpPr>
          <p:cNvPr id="6" name="Rectangle 6"/>
          <p:cNvSpPr>
            <a:spLocks noGrp="1" noChangeArrowheads="1"/>
          </p:cNvSpPr>
          <p:nvPr>
            <p:ph type="ftr" sz="quarter" idx="11"/>
          </p:nvPr>
        </p:nvSpPr>
        <p:spPr>
          <a:ln/>
        </p:spPr>
        <p:txBody>
          <a:bodyPr/>
          <a:lstStyle>
            <a:lvl1pPr>
              <a:defRPr/>
            </a:lvl1pPr>
          </a:lstStyle>
          <a:p>
            <a:r>
              <a:rPr lang="en-AU" smtClean="0"/>
              <a:t>Coffs Harbour Divisional Training</a:t>
            </a:r>
            <a:endParaRPr lang="en-AU"/>
          </a:p>
        </p:txBody>
      </p:sp>
      <p:sp>
        <p:nvSpPr>
          <p:cNvPr id="7" name="Rectangle 7"/>
          <p:cNvSpPr>
            <a:spLocks noGrp="1" noChangeArrowheads="1"/>
          </p:cNvSpPr>
          <p:nvPr>
            <p:ph type="sldNum" sz="quarter" idx="12"/>
          </p:nvPr>
        </p:nvSpPr>
        <p:spPr>
          <a:ln/>
        </p:spPr>
        <p:txBody>
          <a:bodyPr/>
          <a:lstStyle>
            <a:lvl1pPr>
              <a:defRPr/>
            </a:lvl1pPr>
          </a:lstStyle>
          <a:p>
            <a:fld id="{54041F0C-D1F1-4FF2-8AF5-654611317D40}" type="slidenum">
              <a:rPr lang="en-AU" smtClean="0"/>
              <a:pPr/>
              <a:t>‹#›</a:t>
            </a:fld>
            <a:endParaRPr lang="en-AU"/>
          </a:p>
        </p:txBody>
      </p:sp>
    </p:spTree>
    <p:extLst>
      <p:ext uri="{BB962C8B-B14F-4D97-AF65-F5344CB8AC3E}">
        <p14:creationId xmlns:p14="http://schemas.microsoft.com/office/powerpoint/2010/main" val="273260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onference_Template_2010_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5888"/>
            <a:ext cx="91440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smtClean="0"/>
              <a:t>Dot Point Slide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3994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ClrTx/>
              <a:buSzTx/>
              <a:buFontTx/>
              <a:buNone/>
              <a:defRPr sz="1400">
                <a:solidFill>
                  <a:schemeClr val="tx1"/>
                </a:solidFill>
              </a:defRPr>
            </a:lvl1pPr>
          </a:lstStyle>
          <a:p>
            <a:fld id="{EC31059A-F8A7-47F3-9A05-C7DE7DA83E49}" type="datetime3">
              <a:rPr lang="en-US" smtClean="0"/>
              <a:pPr/>
              <a:t>5 October 2012</a:t>
            </a:fld>
            <a:endParaRPr lang="en-AU"/>
          </a:p>
        </p:txBody>
      </p:sp>
      <p:sp>
        <p:nvSpPr>
          <p:cNvPr id="3994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buClrTx/>
              <a:buSzTx/>
              <a:buFontTx/>
              <a:buNone/>
              <a:defRPr sz="1400">
                <a:solidFill>
                  <a:schemeClr val="tx1"/>
                </a:solidFill>
                <a:latin typeface="Arial" charset="0"/>
                <a:ea typeface="+mn-ea"/>
                <a:cs typeface="+mn-cs"/>
              </a:defRPr>
            </a:lvl1pPr>
          </a:lstStyle>
          <a:p>
            <a:r>
              <a:rPr lang="en-AU" smtClean="0"/>
              <a:t>Coffs Harbour Divisional Training</a:t>
            </a:r>
            <a:endParaRPr lang="en-AU"/>
          </a:p>
        </p:txBody>
      </p:sp>
      <p:sp>
        <p:nvSpPr>
          <p:cNvPr id="3994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ClrTx/>
              <a:buSzTx/>
              <a:buFontTx/>
              <a:buNone/>
              <a:defRPr sz="1400">
                <a:solidFill>
                  <a:schemeClr val="tx1"/>
                </a:solidFill>
              </a:defRPr>
            </a:lvl1pPr>
          </a:lstStyle>
          <a:p>
            <a:fld id="{54041F0C-D1F1-4FF2-8AF5-654611317D40}"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Arial" charset="0"/>
          <a:cs typeface="Arial" charset="0"/>
        </a:defRPr>
      </a:lvl2pPr>
      <a:lvl3pPr algn="ctr" rtl="0" eaLnBrk="1" fontAlgn="base" hangingPunct="1">
        <a:spcBef>
          <a:spcPct val="0"/>
        </a:spcBef>
        <a:spcAft>
          <a:spcPct val="0"/>
        </a:spcAft>
        <a:defRPr sz="4400">
          <a:solidFill>
            <a:schemeClr val="tx2"/>
          </a:solidFill>
          <a:latin typeface="Arial" charset="0"/>
          <a:ea typeface="Arial" charset="0"/>
          <a:cs typeface="Arial" charset="0"/>
        </a:defRPr>
      </a:lvl3pPr>
      <a:lvl4pPr algn="ctr" rtl="0" eaLnBrk="1" fontAlgn="base" hangingPunct="1">
        <a:spcBef>
          <a:spcPct val="0"/>
        </a:spcBef>
        <a:spcAft>
          <a:spcPct val="0"/>
        </a:spcAft>
        <a:defRPr sz="4400">
          <a:solidFill>
            <a:schemeClr val="tx2"/>
          </a:solidFill>
          <a:latin typeface="Arial" charset="0"/>
          <a:ea typeface="Arial" charset="0"/>
          <a:cs typeface="Arial" charset="0"/>
        </a:defRPr>
      </a:lvl4pPr>
      <a:lvl5pPr algn="ctr" rtl="0" eaLnBrk="1" fontAlgn="base" hangingPunct="1">
        <a:spcBef>
          <a:spcPct val="0"/>
        </a:spcBef>
        <a:spcAft>
          <a:spcPct val="0"/>
        </a:spcAft>
        <a:defRPr sz="4400">
          <a:solidFill>
            <a:schemeClr val="tx2"/>
          </a:solidFill>
          <a:latin typeface="Arial" charset="0"/>
          <a:ea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ea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ea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ea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onference_Template_2010_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5888"/>
            <a:ext cx="91440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smtClean="0"/>
              <a:t>Dot Point Slide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3994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ClrTx/>
              <a:buSzTx/>
              <a:buFontTx/>
              <a:buNone/>
              <a:defRPr sz="1400">
                <a:solidFill>
                  <a:schemeClr val="tx1"/>
                </a:solidFill>
              </a:defRPr>
            </a:lvl1pPr>
          </a:lstStyle>
          <a:p>
            <a:pPr>
              <a:defRPr/>
            </a:pPr>
            <a:fld id="{68F8FABF-B96D-4830-84AB-DD24E1CF2C4B}" type="datetime3">
              <a:rPr lang="en-US" smtClean="0"/>
              <a:t>5 October 2012</a:t>
            </a:fld>
            <a:endParaRPr lang="en-AU"/>
          </a:p>
        </p:txBody>
      </p:sp>
      <p:sp>
        <p:nvSpPr>
          <p:cNvPr id="3994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buClrTx/>
              <a:buSzTx/>
              <a:buFontTx/>
              <a:buNone/>
              <a:defRPr sz="1400">
                <a:solidFill>
                  <a:schemeClr val="tx1"/>
                </a:solidFill>
                <a:latin typeface="Arial" charset="0"/>
                <a:ea typeface="+mn-ea"/>
                <a:cs typeface="+mn-cs"/>
              </a:defRPr>
            </a:lvl1pPr>
          </a:lstStyle>
          <a:p>
            <a:pPr>
              <a:defRPr/>
            </a:pPr>
            <a:r>
              <a:rPr lang="en-AU" smtClean="0"/>
              <a:t>Coffs Harbour Divisional Training</a:t>
            </a:r>
            <a:endParaRPr lang="en-AU"/>
          </a:p>
        </p:txBody>
      </p:sp>
      <p:sp>
        <p:nvSpPr>
          <p:cNvPr id="3994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ClrTx/>
              <a:buSzTx/>
              <a:buFontTx/>
              <a:buNone/>
              <a:defRPr sz="1400">
                <a:solidFill>
                  <a:schemeClr val="tx1"/>
                </a:solidFill>
              </a:defRPr>
            </a:lvl1pPr>
          </a:lstStyle>
          <a:p>
            <a:pPr>
              <a:defRPr/>
            </a:pPr>
            <a:fld id="{98332EAD-C551-4E57-A4C2-E5324CD37552}" type="slidenum">
              <a:rPr lang="en-AU" smtClean="0"/>
              <a:pPr>
                <a:defRPr/>
              </a:pPr>
              <a:t>‹#›</a:t>
            </a:fld>
            <a:endParaRPr lang="en-AU"/>
          </a:p>
        </p:txBody>
      </p:sp>
      <p:pic>
        <p:nvPicPr>
          <p:cNvPr id="8" name="Picture 2" descr="Conference_Template_2010_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5888"/>
            <a:ext cx="91440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Arial" charset="0"/>
          <a:cs typeface="Arial" charset="0"/>
        </a:defRPr>
      </a:lvl2pPr>
      <a:lvl3pPr algn="ctr" rtl="0" eaLnBrk="1" fontAlgn="base" hangingPunct="1">
        <a:spcBef>
          <a:spcPct val="0"/>
        </a:spcBef>
        <a:spcAft>
          <a:spcPct val="0"/>
        </a:spcAft>
        <a:defRPr sz="4400">
          <a:solidFill>
            <a:schemeClr val="tx2"/>
          </a:solidFill>
          <a:latin typeface="Arial" charset="0"/>
          <a:ea typeface="Arial" charset="0"/>
          <a:cs typeface="Arial" charset="0"/>
        </a:defRPr>
      </a:lvl3pPr>
      <a:lvl4pPr algn="ctr" rtl="0" eaLnBrk="1" fontAlgn="base" hangingPunct="1">
        <a:spcBef>
          <a:spcPct val="0"/>
        </a:spcBef>
        <a:spcAft>
          <a:spcPct val="0"/>
        </a:spcAft>
        <a:defRPr sz="4400">
          <a:solidFill>
            <a:schemeClr val="tx2"/>
          </a:solidFill>
          <a:latin typeface="Arial" charset="0"/>
          <a:ea typeface="Arial" charset="0"/>
          <a:cs typeface="Arial" charset="0"/>
        </a:defRPr>
      </a:lvl4pPr>
      <a:lvl5pPr algn="ctr" rtl="0" eaLnBrk="1" fontAlgn="base" hangingPunct="1">
        <a:spcBef>
          <a:spcPct val="0"/>
        </a:spcBef>
        <a:spcAft>
          <a:spcPct val="0"/>
        </a:spcAft>
        <a:defRPr sz="4400">
          <a:solidFill>
            <a:schemeClr val="tx2"/>
          </a:solidFill>
          <a:latin typeface="Arial" charset="0"/>
          <a:ea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ea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ea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ea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348" y="2643182"/>
            <a:ext cx="7443787" cy="1143000"/>
          </a:xfrm>
        </p:spPr>
        <p:txBody>
          <a:bodyPr/>
          <a:lstStyle/>
          <a:p>
            <a:r>
              <a:rPr lang="en-US" sz="6600" dirty="0"/>
              <a:t>Head Injuries</a:t>
            </a:r>
            <a:endParaRPr lang="en-AU" sz="6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 Injuries</a:t>
            </a:r>
            <a:endParaRPr lang="en-AU" dirty="0"/>
          </a:p>
        </p:txBody>
      </p:sp>
      <p:sp>
        <p:nvSpPr>
          <p:cNvPr id="3" name="Content Placeholder 2"/>
          <p:cNvSpPr>
            <a:spLocks noGrp="1"/>
          </p:cNvSpPr>
          <p:nvPr>
            <p:ph idx="1"/>
          </p:nvPr>
        </p:nvSpPr>
        <p:spPr>
          <a:xfrm>
            <a:off x="1403648" y="2564904"/>
            <a:ext cx="7454062" cy="1856248"/>
          </a:xfrm>
        </p:spPr>
        <p:txBody>
          <a:bodyPr/>
          <a:lstStyle/>
          <a:p>
            <a:pPr marL="0" indent="0" algn="ctr">
              <a:buNone/>
            </a:pPr>
            <a:r>
              <a:rPr lang="en-US" sz="3600" dirty="0" smtClean="0"/>
              <a:t>Although </a:t>
            </a:r>
            <a:r>
              <a:rPr lang="en-US" sz="3600" dirty="0"/>
              <a:t>casualty’s </a:t>
            </a:r>
            <a:r>
              <a:rPr lang="en-US" sz="3600" dirty="0" smtClean="0"/>
              <a:t>with concussion usually </a:t>
            </a:r>
            <a:r>
              <a:rPr lang="en-US" sz="3600" dirty="0"/>
              <a:t>recover </a:t>
            </a:r>
            <a:r>
              <a:rPr lang="en-US" sz="3600" dirty="0" smtClean="0"/>
              <a:t>quickly, </a:t>
            </a:r>
            <a:r>
              <a:rPr lang="en-US" sz="3600" dirty="0"/>
              <a:t>there is always the possibility of a </a:t>
            </a:r>
            <a:r>
              <a:rPr lang="en-US" sz="3600" b="1" dirty="0">
                <a:solidFill>
                  <a:srgbClr val="C00000"/>
                </a:solidFill>
              </a:rPr>
              <a:t>serious brain injury</a:t>
            </a:r>
            <a:r>
              <a:rPr lang="en-US" sz="3600" dirty="0"/>
              <a:t>! </a:t>
            </a:r>
            <a:endParaRPr lang="en-AU" dirty="0"/>
          </a:p>
        </p:txBody>
      </p:sp>
      <p:sp>
        <p:nvSpPr>
          <p:cNvPr id="4" name="Date Placeholder 3"/>
          <p:cNvSpPr>
            <a:spLocks noGrp="1"/>
          </p:cNvSpPr>
          <p:nvPr>
            <p:ph type="dt" sz="half" idx="10"/>
          </p:nvPr>
        </p:nvSpPr>
        <p:spPr/>
        <p:txBody>
          <a:bodyPr/>
          <a:lstStyle/>
          <a:p>
            <a:fld id="{92F49E64-7F53-4357-A808-65219569B24B}" type="datetime3">
              <a:rPr lang="en-US"/>
              <a:pPr/>
              <a:t>5 October 2012</a:t>
            </a:fld>
            <a:endParaRPr lang="en-AU" dirty="0"/>
          </a:p>
        </p:txBody>
      </p:sp>
      <p:sp>
        <p:nvSpPr>
          <p:cNvPr id="5" name="Footer Placeholder 4"/>
          <p:cNvSpPr>
            <a:spLocks noGrp="1"/>
          </p:cNvSpPr>
          <p:nvPr>
            <p:ph type="ftr" sz="quarter" idx="11"/>
          </p:nvPr>
        </p:nvSpPr>
        <p:spPr/>
        <p:txBody>
          <a:bodyPr/>
          <a:lstStyle/>
          <a:p>
            <a:r>
              <a:rPr lang="en-AU"/>
              <a:t>Coffs Harbour Divisional Training</a:t>
            </a:r>
            <a:endParaRPr lang="en-AU" dirty="0"/>
          </a:p>
        </p:txBody>
      </p:sp>
      <p:sp>
        <p:nvSpPr>
          <p:cNvPr id="6" name="Slide Number Placeholder 5"/>
          <p:cNvSpPr>
            <a:spLocks noGrp="1"/>
          </p:cNvSpPr>
          <p:nvPr>
            <p:ph type="sldNum" sz="quarter" idx="12"/>
          </p:nvPr>
        </p:nvSpPr>
        <p:spPr/>
        <p:txBody>
          <a:bodyPr/>
          <a:lstStyle/>
          <a:p>
            <a:fld id="{9992D517-225D-4FD1-9650-FDEB9B6A1E0A}" type="slidenum">
              <a:rPr lang="en-AU"/>
              <a:pPr/>
              <a:t>10</a:t>
            </a:fld>
            <a:endParaRPr lang="en-AU" dirty="0"/>
          </a:p>
        </p:txBody>
      </p:sp>
    </p:spTree>
    <p:extLst>
      <p:ext uri="{BB962C8B-B14F-4D97-AF65-F5344CB8AC3E}">
        <p14:creationId xmlns:p14="http://schemas.microsoft.com/office/powerpoint/2010/main" val="139680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C3DB8-2028-40D5-9A2C-D89BF8B9AD8E}" type="datetime3">
              <a:rPr lang="en-US"/>
              <a:pPr/>
              <a:t>5 October 2012</a:t>
            </a:fld>
            <a:endParaRPr lang="en-AU"/>
          </a:p>
        </p:txBody>
      </p:sp>
      <p:sp>
        <p:nvSpPr>
          <p:cNvPr id="3" name="Footer Placeholder 2"/>
          <p:cNvSpPr>
            <a:spLocks noGrp="1"/>
          </p:cNvSpPr>
          <p:nvPr>
            <p:ph type="ftr" sz="quarter" idx="11"/>
          </p:nvPr>
        </p:nvSpPr>
        <p:spPr/>
        <p:txBody>
          <a:bodyPr/>
          <a:lstStyle/>
          <a:p>
            <a:r>
              <a:rPr lang="en-AU"/>
              <a:t>Coffs Harbour Divisional Training</a:t>
            </a:r>
          </a:p>
        </p:txBody>
      </p:sp>
      <p:sp>
        <p:nvSpPr>
          <p:cNvPr id="4" name="Slide Number Placeholder 3"/>
          <p:cNvSpPr>
            <a:spLocks noGrp="1"/>
          </p:cNvSpPr>
          <p:nvPr>
            <p:ph type="sldNum" sz="quarter" idx="12"/>
          </p:nvPr>
        </p:nvSpPr>
        <p:spPr/>
        <p:txBody>
          <a:bodyPr/>
          <a:lstStyle/>
          <a:p>
            <a:fld id="{9992D517-225D-4FD1-9650-FDEB9B6A1E0A}" type="slidenum">
              <a:rPr lang="en-AU"/>
              <a:pPr/>
              <a:t>11</a:t>
            </a:fld>
            <a:endParaRPr lang="en-AU"/>
          </a:p>
        </p:txBody>
      </p:sp>
      <p:pic>
        <p:nvPicPr>
          <p:cNvPr id="84994" name="Picture 2" descr="http://i.dailymail.co.uk/i/pix/2009/02/22/article-0-039F2F81000005DC-237_468x508.jpg"/>
          <p:cNvPicPr>
            <a:picLocks noChangeAspect="1" noChangeArrowheads="1"/>
          </p:cNvPicPr>
          <p:nvPr/>
        </p:nvPicPr>
        <p:blipFill>
          <a:blip r:embed="rId2" cstate="print"/>
          <a:srcRect/>
          <a:stretch>
            <a:fillRect/>
          </a:stretch>
        </p:blipFill>
        <p:spPr bwMode="auto">
          <a:xfrm>
            <a:off x="0" y="0"/>
            <a:ext cx="5076056" cy="6858000"/>
          </a:xfrm>
          <a:prstGeom prst="rect">
            <a:avLst/>
          </a:prstGeom>
          <a:noFill/>
        </p:spPr>
      </p:pic>
      <p:pic>
        <p:nvPicPr>
          <p:cNvPr id="84996" name="Picture 4" descr="http://i.dailymail.co.uk/i/pix/2008/08/27/article-0-0268227300000578-786_468x349.jpg"/>
          <p:cNvPicPr>
            <a:picLocks noChangeAspect="1" noChangeArrowheads="1"/>
          </p:cNvPicPr>
          <p:nvPr/>
        </p:nvPicPr>
        <p:blipFill>
          <a:blip r:embed="rId3" cstate="print"/>
          <a:srcRect/>
          <a:stretch>
            <a:fillRect/>
          </a:stretch>
        </p:blipFill>
        <p:spPr bwMode="auto">
          <a:xfrm>
            <a:off x="4686300" y="3533775"/>
            <a:ext cx="4457700" cy="3324225"/>
          </a:xfrm>
          <a:prstGeom prst="rect">
            <a:avLst/>
          </a:prstGeom>
          <a:noFill/>
        </p:spPr>
      </p:pic>
      <p:pic>
        <p:nvPicPr>
          <p:cNvPr id="84998" name="Picture 6" descr="http://www.community-rugby.com/images/CRClubManagement/R_Concussion.jpg"/>
          <p:cNvPicPr>
            <a:picLocks noChangeAspect="1" noChangeArrowheads="1"/>
          </p:cNvPicPr>
          <p:nvPr/>
        </p:nvPicPr>
        <p:blipFill>
          <a:blip r:embed="rId4" cstate="print"/>
          <a:srcRect/>
          <a:stretch>
            <a:fillRect/>
          </a:stretch>
        </p:blipFill>
        <p:spPr bwMode="auto">
          <a:xfrm>
            <a:off x="4714876" y="0"/>
            <a:ext cx="2357454" cy="3571876"/>
          </a:xfrm>
          <a:prstGeom prst="rect">
            <a:avLst/>
          </a:prstGeom>
          <a:noFill/>
        </p:spPr>
      </p:pic>
      <p:pic>
        <p:nvPicPr>
          <p:cNvPr id="85000" name="Picture 8" descr="http://www.ncaachampionmagazine.org/Championship%20Magazine/Portals/0/wonesssoccer_fmt.jpg"/>
          <p:cNvPicPr>
            <a:picLocks noChangeAspect="1" noChangeArrowheads="1"/>
          </p:cNvPicPr>
          <p:nvPr/>
        </p:nvPicPr>
        <p:blipFill>
          <a:blip r:embed="rId5" cstate="print"/>
          <a:srcRect/>
          <a:stretch>
            <a:fillRect/>
          </a:stretch>
        </p:blipFill>
        <p:spPr bwMode="auto">
          <a:xfrm>
            <a:off x="7072330" y="0"/>
            <a:ext cx="2071670" cy="35718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 Injuries</a:t>
            </a:r>
            <a:endParaRPr lang="en-AU" dirty="0"/>
          </a:p>
        </p:txBody>
      </p:sp>
      <p:sp>
        <p:nvSpPr>
          <p:cNvPr id="3" name="Content Placeholder 2"/>
          <p:cNvSpPr>
            <a:spLocks noGrp="1"/>
          </p:cNvSpPr>
          <p:nvPr>
            <p:ph idx="1"/>
          </p:nvPr>
        </p:nvSpPr>
        <p:spPr>
          <a:xfrm>
            <a:off x="1475656" y="1484784"/>
            <a:ext cx="7454062" cy="4392612"/>
          </a:xfrm>
        </p:spPr>
        <p:txBody>
          <a:bodyPr/>
          <a:lstStyle/>
          <a:p>
            <a:pPr marL="514350" indent="-514350">
              <a:buFont typeface="+mj-lt"/>
              <a:buAutoNum type="arabicPeriod" startAt="3"/>
            </a:pPr>
            <a:r>
              <a:rPr lang="en-US" b="1" dirty="0">
                <a:solidFill>
                  <a:srgbClr val="C00000"/>
                </a:solidFill>
              </a:rPr>
              <a:t>Compression</a:t>
            </a:r>
          </a:p>
          <a:p>
            <a:pPr marL="514350" indent="-514350">
              <a:buClr>
                <a:schemeClr val="tx1"/>
              </a:buClr>
            </a:pPr>
            <a:r>
              <a:rPr lang="en-US" sz="2800" dirty="0"/>
              <a:t>Compression is excess pressure on part of the brain</a:t>
            </a:r>
          </a:p>
          <a:p>
            <a:pPr marL="514350" indent="-514350">
              <a:buClr>
                <a:schemeClr val="tx1"/>
              </a:buClr>
            </a:pPr>
            <a:r>
              <a:rPr lang="en-US" sz="2800" dirty="0"/>
              <a:t>May be caused by:</a:t>
            </a:r>
          </a:p>
          <a:p>
            <a:pPr marL="914400" lvl="1" indent="-514350">
              <a:buClr>
                <a:schemeClr val="tx1"/>
              </a:buClr>
            </a:pPr>
            <a:r>
              <a:rPr lang="en-US" dirty="0"/>
              <a:t>a build up of blood inside the skull</a:t>
            </a:r>
          </a:p>
          <a:p>
            <a:pPr marL="914400" lvl="1" indent="-514350">
              <a:buClr>
                <a:schemeClr val="tx1"/>
              </a:buClr>
            </a:pPr>
            <a:r>
              <a:rPr lang="en-US" dirty="0" smtClean="0"/>
              <a:t>a </a:t>
            </a:r>
            <a:r>
              <a:rPr lang="en-US" dirty="0"/>
              <a:t>depressed skull fracture where broken bones put pressure on or directly damage the </a:t>
            </a:r>
            <a:r>
              <a:rPr lang="en-US" dirty="0" smtClean="0"/>
              <a:t>brain</a:t>
            </a:r>
            <a:endParaRPr lang="en-US" dirty="0"/>
          </a:p>
        </p:txBody>
      </p:sp>
      <p:sp>
        <p:nvSpPr>
          <p:cNvPr id="4" name="Date Placeholder 3"/>
          <p:cNvSpPr>
            <a:spLocks noGrp="1"/>
          </p:cNvSpPr>
          <p:nvPr>
            <p:ph type="dt" sz="half" idx="10"/>
          </p:nvPr>
        </p:nvSpPr>
        <p:spPr/>
        <p:txBody>
          <a:bodyPr/>
          <a:lstStyle/>
          <a:p>
            <a:fld id="{2FC3EE53-AF66-49B2-B48E-CAC96A54B02A}" type="datetime3">
              <a:rPr lang="en-US"/>
              <a:pPr/>
              <a:t>5 October 2012</a:t>
            </a:fld>
            <a:endParaRPr lang="en-AU" dirty="0"/>
          </a:p>
        </p:txBody>
      </p:sp>
      <p:sp>
        <p:nvSpPr>
          <p:cNvPr id="5" name="Footer Placeholder 4"/>
          <p:cNvSpPr>
            <a:spLocks noGrp="1"/>
          </p:cNvSpPr>
          <p:nvPr>
            <p:ph type="ftr" sz="quarter" idx="11"/>
          </p:nvPr>
        </p:nvSpPr>
        <p:spPr/>
        <p:txBody>
          <a:bodyPr/>
          <a:lstStyle/>
          <a:p>
            <a:r>
              <a:rPr lang="en-AU"/>
              <a:t>Coffs Harbour Divisional Training</a:t>
            </a:r>
            <a:endParaRPr lang="en-AU" dirty="0"/>
          </a:p>
        </p:txBody>
      </p:sp>
      <p:sp>
        <p:nvSpPr>
          <p:cNvPr id="6" name="Slide Number Placeholder 5"/>
          <p:cNvSpPr>
            <a:spLocks noGrp="1"/>
          </p:cNvSpPr>
          <p:nvPr>
            <p:ph type="sldNum" sz="quarter" idx="12"/>
          </p:nvPr>
        </p:nvSpPr>
        <p:spPr/>
        <p:txBody>
          <a:bodyPr/>
          <a:lstStyle/>
          <a:p>
            <a:fld id="{9992D517-225D-4FD1-9650-FDEB9B6A1E0A}" type="slidenum">
              <a:rPr lang="en-AU"/>
              <a:pPr/>
              <a:t>12</a:t>
            </a:fld>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 Injuries</a:t>
            </a:r>
            <a:endParaRPr lang="en-AU" dirty="0"/>
          </a:p>
        </p:txBody>
      </p:sp>
      <p:sp>
        <p:nvSpPr>
          <p:cNvPr id="3" name="Content Placeholder 2"/>
          <p:cNvSpPr>
            <a:spLocks noGrp="1"/>
          </p:cNvSpPr>
          <p:nvPr>
            <p:ph idx="1"/>
          </p:nvPr>
        </p:nvSpPr>
        <p:spPr>
          <a:xfrm>
            <a:off x="1403648" y="2420888"/>
            <a:ext cx="7635316" cy="1998554"/>
          </a:xfrm>
        </p:spPr>
        <p:txBody>
          <a:bodyPr/>
          <a:lstStyle/>
          <a:p>
            <a:pPr marL="0" indent="0" algn="ctr">
              <a:spcBef>
                <a:spcPts val="600"/>
              </a:spcBef>
              <a:buClr>
                <a:schemeClr val="tx1"/>
              </a:buClr>
              <a:buNone/>
            </a:pPr>
            <a:r>
              <a:rPr lang="en-US" dirty="0" smtClean="0"/>
              <a:t>If </a:t>
            </a:r>
            <a:r>
              <a:rPr lang="en-US" dirty="0"/>
              <a:t>there is bleeding in or on the surface of the brain and it cannot drain away, it builds up and puts pressure on the brain</a:t>
            </a:r>
            <a:r>
              <a:rPr lang="en-US" dirty="0" smtClean="0"/>
              <a:t>. </a:t>
            </a:r>
            <a:r>
              <a:rPr lang="en-US" dirty="0"/>
              <a:t>This is </a:t>
            </a:r>
            <a:r>
              <a:rPr lang="en-US" b="1" dirty="0">
                <a:solidFill>
                  <a:srgbClr val="C00000"/>
                </a:solidFill>
              </a:rPr>
              <a:t>life threatening</a:t>
            </a:r>
            <a:r>
              <a:rPr lang="en-US" dirty="0"/>
              <a:t>! </a:t>
            </a:r>
            <a:endParaRPr lang="en-AU" dirty="0"/>
          </a:p>
        </p:txBody>
      </p:sp>
      <p:sp>
        <p:nvSpPr>
          <p:cNvPr id="4" name="Date Placeholder 3"/>
          <p:cNvSpPr>
            <a:spLocks noGrp="1"/>
          </p:cNvSpPr>
          <p:nvPr>
            <p:ph type="dt" sz="half" idx="10"/>
          </p:nvPr>
        </p:nvSpPr>
        <p:spPr/>
        <p:txBody>
          <a:bodyPr/>
          <a:lstStyle/>
          <a:p>
            <a:fld id="{2FC3EE53-AF66-49B2-B48E-CAC96A54B02A}" type="datetime3">
              <a:rPr lang="en-US"/>
              <a:pPr/>
              <a:t>5 October 2012</a:t>
            </a:fld>
            <a:endParaRPr lang="en-AU" dirty="0"/>
          </a:p>
        </p:txBody>
      </p:sp>
      <p:sp>
        <p:nvSpPr>
          <p:cNvPr id="5" name="Footer Placeholder 4"/>
          <p:cNvSpPr>
            <a:spLocks noGrp="1"/>
          </p:cNvSpPr>
          <p:nvPr>
            <p:ph type="ftr" sz="quarter" idx="11"/>
          </p:nvPr>
        </p:nvSpPr>
        <p:spPr/>
        <p:txBody>
          <a:bodyPr/>
          <a:lstStyle/>
          <a:p>
            <a:r>
              <a:rPr lang="en-AU"/>
              <a:t>Coffs Harbour Divisional Training</a:t>
            </a:r>
            <a:endParaRPr lang="en-AU" dirty="0"/>
          </a:p>
        </p:txBody>
      </p:sp>
      <p:sp>
        <p:nvSpPr>
          <p:cNvPr id="6" name="Slide Number Placeholder 5"/>
          <p:cNvSpPr>
            <a:spLocks noGrp="1"/>
          </p:cNvSpPr>
          <p:nvPr>
            <p:ph type="sldNum" sz="quarter" idx="12"/>
          </p:nvPr>
        </p:nvSpPr>
        <p:spPr/>
        <p:txBody>
          <a:bodyPr/>
          <a:lstStyle/>
          <a:p>
            <a:fld id="{9992D517-225D-4FD1-9650-FDEB9B6A1E0A}" type="slidenum">
              <a:rPr lang="en-AU"/>
              <a:pPr/>
              <a:t>13</a:t>
            </a:fld>
            <a:endParaRPr lang="en-AU" dirty="0"/>
          </a:p>
        </p:txBody>
      </p:sp>
    </p:spTree>
    <p:extLst>
      <p:ext uri="{BB962C8B-B14F-4D97-AF65-F5344CB8AC3E}">
        <p14:creationId xmlns:p14="http://schemas.microsoft.com/office/powerpoint/2010/main" val="96226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63513"/>
            <a:ext cx="8215338" cy="1143000"/>
          </a:xfrm>
        </p:spPr>
        <p:txBody>
          <a:bodyPr/>
          <a:lstStyle/>
          <a:p>
            <a:r>
              <a:rPr lang="en-US" sz="3600" dirty="0"/>
              <a:t>Natasha Richards death March 2009</a:t>
            </a:r>
            <a:endParaRPr lang="en-AU" sz="3600" dirty="0"/>
          </a:p>
        </p:txBody>
      </p:sp>
      <p:sp>
        <p:nvSpPr>
          <p:cNvPr id="9" name="Content Placeholder 8"/>
          <p:cNvSpPr>
            <a:spLocks noGrp="1"/>
          </p:cNvSpPr>
          <p:nvPr>
            <p:ph idx="1"/>
          </p:nvPr>
        </p:nvSpPr>
        <p:spPr>
          <a:xfrm>
            <a:off x="1547664" y="1484784"/>
            <a:ext cx="5904656" cy="4392612"/>
          </a:xfrm>
        </p:spPr>
        <p:txBody>
          <a:bodyPr/>
          <a:lstStyle/>
          <a:p>
            <a:r>
              <a:rPr lang="en-US" sz="2800" dirty="0" smtClean="0"/>
              <a:t>An </a:t>
            </a:r>
            <a:r>
              <a:rPr lang="en-US" sz="2800" dirty="0"/>
              <a:t>autopsy found Natasha Richardson died from bleeding in her skull caused by the fall she took on a ski slope.</a:t>
            </a:r>
          </a:p>
          <a:p>
            <a:r>
              <a:rPr lang="en-US" sz="2800" dirty="0" smtClean="0"/>
              <a:t>Doctors </a:t>
            </a:r>
            <a:r>
              <a:rPr lang="en-US" sz="2800" dirty="0"/>
              <a:t>said she might have survived had she received immediate treatment. </a:t>
            </a:r>
            <a:r>
              <a:rPr lang="en-US" sz="2800" dirty="0" smtClean="0"/>
              <a:t> </a:t>
            </a:r>
            <a:endParaRPr lang="en-AU" sz="2400" dirty="0"/>
          </a:p>
        </p:txBody>
      </p:sp>
      <p:sp>
        <p:nvSpPr>
          <p:cNvPr id="2" name="Date Placeholder 1"/>
          <p:cNvSpPr>
            <a:spLocks noGrp="1"/>
          </p:cNvSpPr>
          <p:nvPr>
            <p:ph type="dt" sz="half" idx="10"/>
          </p:nvPr>
        </p:nvSpPr>
        <p:spPr/>
        <p:txBody>
          <a:bodyPr/>
          <a:lstStyle/>
          <a:p>
            <a:fld id="{17186F28-56FC-4597-A3FA-C4BE5A62B297}" type="datetime3">
              <a:rPr lang="en-US"/>
              <a:pPr/>
              <a:t>5 October 2012</a:t>
            </a:fld>
            <a:endParaRPr lang="en-AU"/>
          </a:p>
        </p:txBody>
      </p:sp>
      <p:sp>
        <p:nvSpPr>
          <p:cNvPr id="3" name="Footer Placeholder 2"/>
          <p:cNvSpPr>
            <a:spLocks noGrp="1"/>
          </p:cNvSpPr>
          <p:nvPr>
            <p:ph type="ftr" sz="quarter" idx="11"/>
          </p:nvPr>
        </p:nvSpPr>
        <p:spPr/>
        <p:txBody>
          <a:bodyPr/>
          <a:lstStyle/>
          <a:p>
            <a:r>
              <a:rPr lang="en-AU"/>
              <a:t>Coffs Harbour Divisional Training</a:t>
            </a:r>
          </a:p>
        </p:txBody>
      </p:sp>
      <p:sp>
        <p:nvSpPr>
          <p:cNvPr id="4" name="Slide Number Placeholder 3"/>
          <p:cNvSpPr>
            <a:spLocks noGrp="1"/>
          </p:cNvSpPr>
          <p:nvPr>
            <p:ph type="sldNum" sz="quarter" idx="12"/>
          </p:nvPr>
        </p:nvSpPr>
        <p:spPr/>
        <p:txBody>
          <a:bodyPr/>
          <a:lstStyle/>
          <a:p>
            <a:fld id="{9992D517-225D-4FD1-9650-FDEB9B6A1E0A}" type="slidenum">
              <a:rPr lang="en-AU"/>
              <a:pPr/>
              <a:t>14</a:t>
            </a:fld>
            <a:endParaRPr lang="en-AU" dirty="0"/>
          </a:p>
        </p:txBody>
      </p:sp>
      <p:sp>
        <p:nvSpPr>
          <p:cNvPr id="839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pic>
        <p:nvPicPr>
          <p:cNvPr id="10244" name="Picture 4" descr="http://stupidcelebrities.net/wp-content/natasha_richardson_2_wenn1856839.jpg"/>
          <p:cNvPicPr>
            <a:picLocks noChangeAspect="1" noChangeArrowheads="1"/>
          </p:cNvPicPr>
          <p:nvPr/>
        </p:nvPicPr>
        <p:blipFill>
          <a:blip r:embed="rId2" cstate="print"/>
          <a:srcRect/>
          <a:stretch>
            <a:fillRect/>
          </a:stretch>
        </p:blipFill>
        <p:spPr bwMode="auto">
          <a:xfrm>
            <a:off x="7572396" y="1857396"/>
            <a:ext cx="1428728" cy="19287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63513"/>
            <a:ext cx="8215338" cy="1143000"/>
          </a:xfrm>
        </p:spPr>
        <p:txBody>
          <a:bodyPr/>
          <a:lstStyle/>
          <a:p>
            <a:r>
              <a:rPr lang="en-US" sz="3600" dirty="0"/>
              <a:t>Natasha Richards death March 2009</a:t>
            </a:r>
            <a:endParaRPr lang="en-AU" sz="3600" dirty="0"/>
          </a:p>
        </p:txBody>
      </p:sp>
      <p:sp>
        <p:nvSpPr>
          <p:cNvPr id="9" name="Content Placeholder 8"/>
          <p:cNvSpPr>
            <a:spLocks noGrp="1"/>
          </p:cNvSpPr>
          <p:nvPr>
            <p:ph idx="1"/>
          </p:nvPr>
        </p:nvSpPr>
        <p:spPr>
          <a:xfrm>
            <a:off x="1416473" y="1589884"/>
            <a:ext cx="5963839" cy="4392612"/>
          </a:xfrm>
        </p:spPr>
        <p:txBody>
          <a:bodyPr/>
          <a:lstStyle/>
          <a:p>
            <a:r>
              <a:rPr lang="en-US" sz="2800" dirty="0" smtClean="0"/>
              <a:t>Nearly </a:t>
            </a:r>
            <a:r>
              <a:rPr lang="en-US" sz="2800" dirty="0"/>
              <a:t>four hours elapsed between her lethal fall and her admission to a hospital.</a:t>
            </a:r>
            <a:endParaRPr lang="en-AU" sz="2800" dirty="0"/>
          </a:p>
          <a:p>
            <a:r>
              <a:rPr lang="en-US" sz="2800" dirty="0" smtClean="0"/>
              <a:t>She </a:t>
            </a:r>
            <a:r>
              <a:rPr lang="en-US" sz="2800" dirty="0"/>
              <a:t>suffered from an </a:t>
            </a:r>
            <a:r>
              <a:rPr lang="en-US" sz="2800" b="1" dirty="0">
                <a:solidFill>
                  <a:srgbClr val="C00000"/>
                </a:solidFill>
              </a:rPr>
              <a:t>epidural hematoma</a:t>
            </a:r>
            <a:r>
              <a:rPr lang="en-US" sz="2800" dirty="0"/>
              <a:t>, which causes bleeding between the skull and the brain's covering.</a:t>
            </a:r>
          </a:p>
          <a:p>
            <a:endParaRPr lang="en-AU" sz="2400" dirty="0"/>
          </a:p>
        </p:txBody>
      </p:sp>
      <p:sp>
        <p:nvSpPr>
          <p:cNvPr id="2" name="Date Placeholder 1"/>
          <p:cNvSpPr>
            <a:spLocks noGrp="1"/>
          </p:cNvSpPr>
          <p:nvPr>
            <p:ph type="dt" sz="half" idx="10"/>
          </p:nvPr>
        </p:nvSpPr>
        <p:spPr/>
        <p:txBody>
          <a:bodyPr/>
          <a:lstStyle/>
          <a:p>
            <a:fld id="{17186F28-56FC-4597-A3FA-C4BE5A62B297}" type="datetime3">
              <a:rPr lang="en-US"/>
              <a:pPr/>
              <a:t>5 October 2012</a:t>
            </a:fld>
            <a:endParaRPr lang="en-AU"/>
          </a:p>
        </p:txBody>
      </p:sp>
      <p:sp>
        <p:nvSpPr>
          <p:cNvPr id="3" name="Footer Placeholder 2"/>
          <p:cNvSpPr>
            <a:spLocks noGrp="1"/>
          </p:cNvSpPr>
          <p:nvPr>
            <p:ph type="ftr" sz="quarter" idx="11"/>
          </p:nvPr>
        </p:nvSpPr>
        <p:spPr/>
        <p:txBody>
          <a:bodyPr/>
          <a:lstStyle/>
          <a:p>
            <a:r>
              <a:rPr lang="en-AU"/>
              <a:t>Coffs Harbour Divisional Training</a:t>
            </a:r>
          </a:p>
        </p:txBody>
      </p:sp>
      <p:sp>
        <p:nvSpPr>
          <p:cNvPr id="4" name="Slide Number Placeholder 3"/>
          <p:cNvSpPr>
            <a:spLocks noGrp="1"/>
          </p:cNvSpPr>
          <p:nvPr>
            <p:ph type="sldNum" sz="quarter" idx="12"/>
          </p:nvPr>
        </p:nvSpPr>
        <p:spPr/>
        <p:txBody>
          <a:bodyPr/>
          <a:lstStyle/>
          <a:p>
            <a:fld id="{9992D517-225D-4FD1-9650-FDEB9B6A1E0A}" type="slidenum">
              <a:rPr lang="en-AU"/>
              <a:pPr/>
              <a:t>15</a:t>
            </a:fld>
            <a:endParaRPr lang="en-AU" dirty="0"/>
          </a:p>
        </p:txBody>
      </p:sp>
      <p:sp>
        <p:nvSpPr>
          <p:cNvPr id="839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pic>
        <p:nvPicPr>
          <p:cNvPr id="10244" name="Picture 4" descr="http://stupidcelebrities.net/wp-content/natasha_richardson_2_wenn1856839.jpg"/>
          <p:cNvPicPr>
            <a:picLocks noChangeAspect="1" noChangeArrowheads="1"/>
          </p:cNvPicPr>
          <p:nvPr/>
        </p:nvPicPr>
        <p:blipFill>
          <a:blip r:embed="rId2" cstate="print"/>
          <a:srcRect/>
          <a:stretch>
            <a:fillRect/>
          </a:stretch>
        </p:blipFill>
        <p:spPr bwMode="auto">
          <a:xfrm>
            <a:off x="7572396" y="1858675"/>
            <a:ext cx="1428728" cy="1928794"/>
          </a:xfrm>
          <a:prstGeom prst="rect">
            <a:avLst/>
          </a:prstGeom>
          <a:noFill/>
        </p:spPr>
      </p:pic>
    </p:spTree>
    <p:extLst>
      <p:ext uri="{BB962C8B-B14F-4D97-AF65-F5344CB8AC3E}">
        <p14:creationId xmlns:p14="http://schemas.microsoft.com/office/powerpoint/2010/main" val="38183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Epidural Hematoma</a:t>
            </a:r>
            <a:endParaRPr lang="en-AU" dirty="0"/>
          </a:p>
        </p:txBody>
      </p:sp>
      <p:sp>
        <p:nvSpPr>
          <p:cNvPr id="4" name="Date Placeholder 3"/>
          <p:cNvSpPr>
            <a:spLocks noGrp="1"/>
          </p:cNvSpPr>
          <p:nvPr>
            <p:ph type="dt" sz="half" idx="10"/>
          </p:nvPr>
        </p:nvSpPr>
        <p:spPr/>
        <p:txBody>
          <a:bodyPr/>
          <a:lstStyle/>
          <a:p>
            <a:fld id="{54DD4368-55F5-4D3D-BB70-8CA4B733BFBF}" type="datetime3">
              <a:rPr lang="en-US"/>
              <a:pPr/>
              <a:t>5 October 2012</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54041F0C-D1F1-4FF2-8AF5-654611317D40}" type="slidenum">
              <a:rPr lang="en-AU"/>
              <a:pPr/>
              <a:t>16</a:t>
            </a:fld>
            <a:endParaRPr lang="en-AU"/>
          </a:p>
        </p:txBody>
      </p:sp>
      <p:pic>
        <p:nvPicPr>
          <p:cNvPr id="39938" name="Picture 2" descr="http://www.merck.com/media/mmhe2/figures/MMHE_06_087_02_eps.gif"/>
          <p:cNvPicPr>
            <a:picLocks noChangeAspect="1" noChangeArrowheads="1"/>
          </p:cNvPicPr>
          <p:nvPr/>
        </p:nvPicPr>
        <p:blipFill>
          <a:blip r:embed="rId2" cstate="print"/>
          <a:srcRect/>
          <a:stretch>
            <a:fillRect/>
          </a:stretch>
        </p:blipFill>
        <p:spPr bwMode="auto">
          <a:xfrm>
            <a:off x="1428728" y="1285860"/>
            <a:ext cx="6429420" cy="500066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3513"/>
            <a:ext cx="8286776" cy="1143000"/>
          </a:xfrm>
        </p:spPr>
        <p:txBody>
          <a:bodyPr/>
          <a:lstStyle/>
          <a:p>
            <a:r>
              <a:rPr lang="en-US" dirty="0"/>
              <a:t>Epidural Hematoma</a:t>
            </a:r>
            <a:endParaRPr lang="en-AU" dirty="0"/>
          </a:p>
        </p:txBody>
      </p:sp>
      <p:sp>
        <p:nvSpPr>
          <p:cNvPr id="3" name="Content Placeholder 2"/>
          <p:cNvSpPr>
            <a:spLocks noGrp="1"/>
          </p:cNvSpPr>
          <p:nvPr>
            <p:ph idx="1"/>
          </p:nvPr>
        </p:nvSpPr>
        <p:spPr>
          <a:xfrm>
            <a:off x="1403648" y="1428736"/>
            <a:ext cx="7740352" cy="4392612"/>
          </a:xfrm>
        </p:spPr>
        <p:txBody>
          <a:bodyPr/>
          <a:lstStyle/>
          <a:p>
            <a:r>
              <a:rPr lang="en-US" dirty="0" smtClean="0"/>
              <a:t>Bleeding </a:t>
            </a:r>
            <a:r>
              <a:rPr lang="en-US" dirty="0"/>
              <a:t>is often caused by a skull fracture, and it can quickly produce a blood clot that puts pressure on the brain. </a:t>
            </a:r>
          </a:p>
          <a:p>
            <a:r>
              <a:rPr lang="en-US" dirty="0" smtClean="0"/>
              <a:t>That </a:t>
            </a:r>
            <a:r>
              <a:rPr lang="en-US" dirty="0"/>
              <a:t>pressure can force the brain downward, pressing on the brain stem that controls breathing and other vital functions</a:t>
            </a:r>
            <a:r>
              <a:rPr lang="en-US" dirty="0" smtClean="0"/>
              <a:t>.</a:t>
            </a:r>
            <a:endParaRPr lang="en-AU" sz="3600" dirty="0"/>
          </a:p>
        </p:txBody>
      </p:sp>
      <p:sp>
        <p:nvSpPr>
          <p:cNvPr id="4" name="Date Placeholder 3"/>
          <p:cNvSpPr>
            <a:spLocks noGrp="1"/>
          </p:cNvSpPr>
          <p:nvPr>
            <p:ph type="dt" sz="half" idx="10"/>
          </p:nvPr>
        </p:nvSpPr>
        <p:spPr/>
        <p:txBody>
          <a:bodyPr/>
          <a:lstStyle/>
          <a:p>
            <a:fld id="{691E8143-7022-4F5F-BBF5-B422417240EF}" type="datetime3">
              <a:rPr lang="en-US"/>
              <a:pPr/>
              <a:t>5 October 2012</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54041F0C-D1F1-4FF2-8AF5-654611317D40}" type="slidenum">
              <a:rPr lang="en-AU"/>
              <a:pPr/>
              <a:t>17</a:t>
            </a:fld>
            <a:endParaRPr lang="en-A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3513"/>
            <a:ext cx="8286776" cy="1143000"/>
          </a:xfrm>
        </p:spPr>
        <p:txBody>
          <a:bodyPr/>
          <a:lstStyle/>
          <a:p>
            <a:r>
              <a:rPr lang="en-US" dirty="0"/>
              <a:t>Epidural Hematoma</a:t>
            </a:r>
            <a:endParaRPr lang="en-AU" dirty="0"/>
          </a:p>
        </p:txBody>
      </p:sp>
      <p:sp>
        <p:nvSpPr>
          <p:cNvPr id="3" name="Content Placeholder 2"/>
          <p:cNvSpPr>
            <a:spLocks noGrp="1"/>
          </p:cNvSpPr>
          <p:nvPr>
            <p:ph idx="1"/>
          </p:nvPr>
        </p:nvSpPr>
        <p:spPr>
          <a:xfrm>
            <a:off x="1403648" y="1916832"/>
            <a:ext cx="7740352" cy="2072272"/>
          </a:xfrm>
        </p:spPr>
        <p:txBody>
          <a:bodyPr/>
          <a:lstStyle/>
          <a:p>
            <a:pPr marL="0" indent="0">
              <a:buNone/>
            </a:pPr>
            <a:r>
              <a:rPr lang="en-US" dirty="0" smtClean="0"/>
              <a:t>Patients </a:t>
            </a:r>
            <a:r>
              <a:rPr lang="en-US" dirty="0"/>
              <a:t>with such an injury often feel fine immediately after being hurt because symptoms from the bleeding may take time to </a:t>
            </a:r>
            <a:r>
              <a:rPr lang="en-US" dirty="0" smtClean="0"/>
              <a:t>emerge.</a:t>
            </a:r>
            <a:endParaRPr lang="en-AU" dirty="0"/>
          </a:p>
          <a:p>
            <a:endParaRPr lang="en-AU" dirty="0"/>
          </a:p>
        </p:txBody>
      </p:sp>
      <p:sp>
        <p:nvSpPr>
          <p:cNvPr id="4" name="Date Placeholder 3"/>
          <p:cNvSpPr>
            <a:spLocks noGrp="1"/>
          </p:cNvSpPr>
          <p:nvPr>
            <p:ph type="dt" sz="half" idx="10"/>
          </p:nvPr>
        </p:nvSpPr>
        <p:spPr/>
        <p:txBody>
          <a:bodyPr/>
          <a:lstStyle/>
          <a:p>
            <a:fld id="{691E8143-7022-4F5F-BBF5-B422417240EF}" type="datetime3">
              <a:rPr lang="en-US"/>
              <a:pPr/>
              <a:t>5 October 2012</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54041F0C-D1F1-4FF2-8AF5-654611317D40}" type="slidenum">
              <a:rPr lang="en-AU"/>
              <a:pPr/>
              <a:t>18</a:t>
            </a:fld>
            <a:endParaRPr lang="en-AU"/>
          </a:p>
        </p:txBody>
      </p:sp>
    </p:spTree>
    <p:extLst>
      <p:ext uri="{BB962C8B-B14F-4D97-AF65-F5344CB8AC3E}">
        <p14:creationId xmlns:p14="http://schemas.microsoft.com/office/powerpoint/2010/main" val="2730240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3513"/>
            <a:ext cx="7956550" cy="1143000"/>
          </a:xfrm>
        </p:spPr>
        <p:txBody>
          <a:bodyPr/>
          <a:lstStyle/>
          <a:p>
            <a:r>
              <a:rPr lang="en-US" dirty="0"/>
              <a:t>Assessment of Head Injuries</a:t>
            </a:r>
            <a:endParaRPr lang="en-AU" dirty="0"/>
          </a:p>
        </p:txBody>
      </p:sp>
      <p:sp>
        <p:nvSpPr>
          <p:cNvPr id="3" name="Content Placeholder 2"/>
          <p:cNvSpPr>
            <a:spLocks noGrp="1"/>
          </p:cNvSpPr>
          <p:nvPr>
            <p:ph idx="1"/>
          </p:nvPr>
        </p:nvSpPr>
        <p:spPr>
          <a:xfrm>
            <a:off x="1547664" y="1285860"/>
            <a:ext cx="7342338" cy="4392612"/>
          </a:xfrm>
        </p:spPr>
        <p:txBody>
          <a:bodyPr/>
          <a:lstStyle/>
          <a:p>
            <a:r>
              <a:rPr lang="en-US" dirty="0"/>
              <a:t>Often very difficult to accurately assess</a:t>
            </a:r>
          </a:p>
          <a:p>
            <a:r>
              <a:rPr lang="en-US" dirty="0"/>
              <a:t>Therefore </a:t>
            </a:r>
            <a:r>
              <a:rPr lang="en-US" b="1" dirty="0">
                <a:solidFill>
                  <a:srgbClr val="C00000"/>
                </a:solidFill>
              </a:rPr>
              <a:t>no </a:t>
            </a:r>
            <a:r>
              <a:rPr lang="en-US" dirty="0"/>
              <a:t>head injury should be treated </a:t>
            </a:r>
            <a:r>
              <a:rPr lang="en-US" dirty="0" smtClean="0"/>
              <a:t>lightly</a:t>
            </a:r>
            <a:endParaRPr lang="en-US" dirty="0"/>
          </a:p>
        </p:txBody>
      </p:sp>
      <p:sp>
        <p:nvSpPr>
          <p:cNvPr id="4" name="Date Placeholder 3"/>
          <p:cNvSpPr>
            <a:spLocks noGrp="1"/>
          </p:cNvSpPr>
          <p:nvPr>
            <p:ph type="dt" sz="half" idx="10"/>
          </p:nvPr>
        </p:nvSpPr>
        <p:spPr/>
        <p:txBody>
          <a:bodyPr/>
          <a:lstStyle/>
          <a:p>
            <a:fld id="{D3BE7B1A-1C5E-46E6-9FD5-7A1C08BAB00C}" type="datetime3">
              <a:rPr lang="en-US"/>
              <a:pPr/>
              <a:t>5 October 2012</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9992D517-225D-4FD1-9650-FDEB9B6A1E0A}" type="slidenum">
              <a:rPr lang="en-AU"/>
              <a:pPr/>
              <a:t>19</a:t>
            </a:fld>
            <a:endParaRPr lang="en-AU"/>
          </a:p>
        </p:txBody>
      </p:sp>
      <p:pic>
        <p:nvPicPr>
          <p:cNvPr id="9218" name="Picture 2" descr="http://stokes.chop.edu/programs/aftertheinjury/images/injury5.jpg"/>
          <p:cNvPicPr>
            <a:picLocks noChangeAspect="1" noChangeArrowheads="1"/>
          </p:cNvPicPr>
          <p:nvPr/>
        </p:nvPicPr>
        <p:blipFill>
          <a:blip r:embed="rId2" cstate="print"/>
          <a:srcRect/>
          <a:stretch>
            <a:fillRect/>
          </a:stretch>
        </p:blipFill>
        <p:spPr bwMode="auto">
          <a:xfrm>
            <a:off x="4429124" y="3571876"/>
            <a:ext cx="3810000" cy="2543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Head Injuries</a:t>
            </a:r>
            <a:endParaRPr lang="en-AU" dirty="0"/>
          </a:p>
        </p:txBody>
      </p:sp>
      <p:sp>
        <p:nvSpPr>
          <p:cNvPr id="6" name="Content Placeholder 5"/>
          <p:cNvSpPr>
            <a:spLocks noGrp="1"/>
          </p:cNvSpPr>
          <p:nvPr>
            <p:ph idx="1"/>
          </p:nvPr>
        </p:nvSpPr>
        <p:spPr>
          <a:xfrm>
            <a:off x="1547664" y="1428736"/>
            <a:ext cx="7596336" cy="4392612"/>
          </a:xfrm>
        </p:spPr>
        <p:txBody>
          <a:bodyPr/>
          <a:lstStyle/>
          <a:p>
            <a:r>
              <a:rPr lang="en-US" sz="2800" dirty="0"/>
              <a:t>Because the brain is the controlling organ for the whole body, injuries to the head are potentially dangerous and </a:t>
            </a:r>
            <a:r>
              <a:rPr lang="en-US" sz="2800" b="1" dirty="0">
                <a:solidFill>
                  <a:srgbClr val="C00000"/>
                </a:solidFill>
              </a:rPr>
              <a:t>always</a:t>
            </a:r>
            <a:r>
              <a:rPr lang="en-US" sz="2800" dirty="0"/>
              <a:t> require medical attention  </a:t>
            </a:r>
          </a:p>
          <a:p>
            <a:r>
              <a:rPr lang="en-US" sz="2800" dirty="0"/>
              <a:t>When a casualty has a serious head injury, the neck or spine may also be injured </a:t>
            </a:r>
          </a:p>
        </p:txBody>
      </p:sp>
      <p:sp>
        <p:nvSpPr>
          <p:cNvPr id="2" name="Date Placeholder 1"/>
          <p:cNvSpPr>
            <a:spLocks noGrp="1"/>
          </p:cNvSpPr>
          <p:nvPr>
            <p:ph type="dt" sz="half" idx="10"/>
          </p:nvPr>
        </p:nvSpPr>
        <p:spPr/>
        <p:txBody>
          <a:bodyPr/>
          <a:lstStyle/>
          <a:p>
            <a:fld id="{B17CFA7A-09C7-4BEB-9D17-5038D9683468}" type="datetime3">
              <a:rPr lang="en-US"/>
              <a:pPr/>
              <a:t>5 October 2012</a:t>
            </a:fld>
            <a:endParaRPr lang="en-AU" dirty="0"/>
          </a:p>
        </p:txBody>
      </p:sp>
      <p:sp>
        <p:nvSpPr>
          <p:cNvPr id="3" name="Footer Placeholder 2"/>
          <p:cNvSpPr>
            <a:spLocks noGrp="1"/>
          </p:cNvSpPr>
          <p:nvPr>
            <p:ph type="ftr" sz="quarter" idx="11"/>
          </p:nvPr>
        </p:nvSpPr>
        <p:spPr/>
        <p:txBody>
          <a:bodyPr/>
          <a:lstStyle/>
          <a:p>
            <a:r>
              <a:rPr lang="en-US" dirty="0"/>
              <a:t>Coffs Harbour Divisional Training</a:t>
            </a:r>
          </a:p>
        </p:txBody>
      </p:sp>
      <p:sp>
        <p:nvSpPr>
          <p:cNvPr id="4" name="Slide Number Placeholder 3"/>
          <p:cNvSpPr>
            <a:spLocks noGrp="1"/>
          </p:cNvSpPr>
          <p:nvPr>
            <p:ph type="sldNum" sz="quarter" idx="12"/>
          </p:nvPr>
        </p:nvSpPr>
        <p:spPr/>
        <p:txBody>
          <a:bodyPr/>
          <a:lstStyle/>
          <a:p>
            <a:fld id="{9992D517-225D-4FD1-9650-FDEB9B6A1E0A}" type="slidenum">
              <a:rPr lang="en-AU"/>
              <a:pPr/>
              <a:t>2</a:t>
            </a:fld>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3513"/>
            <a:ext cx="7956550" cy="1143000"/>
          </a:xfrm>
        </p:spPr>
        <p:txBody>
          <a:bodyPr/>
          <a:lstStyle/>
          <a:p>
            <a:r>
              <a:rPr lang="en-US" dirty="0"/>
              <a:t>Assessment of Head Injuries</a:t>
            </a:r>
            <a:endParaRPr lang="en-AU" dirty="0"/>
          </a:p>
        </p:txBody>
      </p:sp>
      <p:sp>
        <p:nvSpPr>
          <p:cNvPr id="3" name="Content Placeholder 2"/>
          <p:cNvSpPr>
            <a:spLocks noGrp="1"/>
          </p:cNvSpPr>
          <p:nvPr>
            <p:ph idx="1"/>
          </p:nvPr>
        </p:nvSpPr>
        <p:spPr>
          <a:xfrm>
            <a:off x="1547664" y="1285860"/>
            <a:ext cx="7342338" cy="4392612"/>
          </a:xfrm>
        </p:spPr>
        <p:txBody>
          <a:bodyPr/>
          <a:lstStyle/>
          <a:p>
            <a:pPr marL="0" indent="0">
              <a:buNone/>
            </a:pPr>
            <a:r>
              <a:rPr lang="en-US" dirty="0" smtClean="0"/>
              <a:t>Patients </a:t>
            </a:r>
            <a:r>
              <a:rPr lang="en-US" dirty="0"/>
              <a:t>should always be advised to </a:t>
            </a:r>
            <a:r>
              <a:rPr lang="en-US" dirty="0" smtClean="0"/>
              <a:t>‘</a:t>
            </a:r>
            <a:r>
              <a:rPr lang="en-US" b="1" dirty="0" smtClean="0">
                <a:solidFill>
                  <a:srgbClr val="C00000"/>
                </a:solidFill>
              </a:rPr>
              <a:t>seek </a:t>
            </a:r>
            <a:r>
              <a:rPr lang="en-US" b="1" dirty="0">
                <a:solidFill>
                  <a:srgbClr val="C00000"/>
                </a:solidFill>
              </a:rPr>
              <a:t>medical </a:t>
            </a:r>
            <a:r>
              <a:rPr lang="en-US" b="1" dirty="0" smtClean="0">
                <a:solidFill>
                  <a:srgbClr val="C00000"/>
                </a:solidFill>
              </a:rPr>
              <a:t>aid immediately</a:t>
            </a:r>
            <a:r>
              <a:rPr lang="en-US" dirty="0" smtClean="0"/>
              <a:t>’</a:t>
            </a:r>
            <a:endParaRPr lang="en-AU" dirty="0"/>
          </a:p>
        </p:txBody>
      </p:sp>
      <p:sp>
        <p:nvSpPr>
          <p:cNvPr id="4" name="Date Placeholder 3"/>
          <p:cNvSpPr>
            <a:spLocks noGrp="1"/>
          </p:cNvSpPr>
          <p:nvPr>
            <p:ph type="dt" sz="half" idx="10"/>
          </p:nvPr>
        </p:nvSpPr>
        <p:spPr/>
        <p:txBody>
          <a:bodyPr/>
          <a:lstStyle/>
          <a:p>
            <a:fld id="{D3BE7B1A-1C5E-46E6-9FD5-7A1C08BAB00C}" type="datetime3">
              <a:rPr lang="en-US"/>
              <a:pPr/>
              <a:t>5 October 2012</a:t>
            </a:fld>
            <a:endParaRPr lang="en-AU" dirty="0"/>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9992D517-225D-4FD1-9650-FDEB9B6A1E0A}" type="slidenum">
              <a:rPr lang="en-AU"/>
              <a:pPr/>
              <a:t>20</a:t>
            </a:fld>
            <a:endParaRPr lang="en-AU"/>
          </a:p>
        </p:txBody>
      </p:sp>
      <p:pic>
        <p:nvPicPr>
          <p:cNvPr id="9218" name="Picture 2" descr="http://stokes.chop.edu/programs/aftertheinjury/images/injury5.jpg"/>
          <p:cNvPicPr>
            <a:picLocks noChangeAspect="1" noChangeArrowheads="1"/>
          </p:cNvPicPr>
          <p:nvPr/>
        </p:nvPicPr>
        <p:blipFill>
          <a:blip r:embed="rId2" cstate="print"/>
          <a:srcRect/>
          <a:stretch>
            <a:fillRect/>
          </a:stretch>
        </p:blipFill>
        <p:spPr bwMode="auto">
          <a:xfrm>
            <a:off x="4429124" y="3571876"/>
            <a:ext cx="3810000" cy="2543175"/>
          </a:xfrm>
          <a:prstGeom prst="rect">
            <a:avLst/>
          </a:prstGeom>
          <a:noFill/>
        </p:spPr>
      </p:pic>
    </p:spTree>
    <p:extLst>
      <p:ext uri="{BB962C8B-B14F-4D97-AF65-F5344CB8AC3E}">
        <p14:creationId xmlns:p14="http://schemas.microsoft.com/office/powerpoint/2010/main" val="156383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513"/>
            <a:ext cx="8358214" cy="1143000"/>
          </a:xfrm>
        </p:spPr>
        <p:txBody>
          <a:bodyPr/>
          <a:lstStyle/>
          <a:p>
            <a:r>
              <a:rPr lang="en-US" sz="3800" dirty="0"/>
              <a:t>Signs &amp; </a:t>
            </a:r>
            <a:r>
              <a:rPr lang="en-US" sz="3800" dirty="0" smtClean="0"/>
              <a:t>Symptoms</a:t>
            </a:r>
            <a:endParaRPr lang="en-AU" sz="3800" dirty="0"/>
          </a:p>
        </p:txBody>
      </p:sp>
      <p:sp>
        <p:nvSpPr>
          <p:cNvPr id="3" name="Content Placeholder 2"/>
          <p:cNvSpPr>
            <a:spLocks noGrp="1"/>
          </p:cNvSpPr>
          <p:nvPr>
            <p:ph idx="1"/>
          </p:nvPr>
        </p:nvSpPr>
        <p:spPr>
          <a:xfrm>
            <a:off x="1403648" y="1285860"/>
            <a:ext cx="7526070" cy="4810138"/>
          </a:xfrm>
        </p:spPr>
        <p:txBody>
          <a:bodyPr/>
          <a:lstStyle/>
          <a:p>
            <a:r>
              <a:rPr lang="en-US" dirty="0"/>
              <a:t>Headache</a:t>
            </a:r>
          </a:p>
          <a:p>
            <a:r>
              <a:rPr lang="en-US" dirty="0"/>
              <a:t>Loss of memory</a:t>
            </a:r>
          </a:p>
          <a:p>
            <a:r>
              <a:rPr lang="en-US" dirty="0" smtClean="0"/>
              <a:t>Confusion</a:t>
            </a:r>
            <a:endParaRPr lang="en-US" dirty="0"/>
          </a:p>
          <a:p>
            <a:r>
              <a:rPr lang="en-US" dirty="0" smtClean="0"/>
              <a:t>Wound </a:t>
            </a:r>
            <a:r>
              <a:rPr lang="en-US" dirty="0"/>
              <a:t>to </a:t>
            </a:r>
            <a:r>
              <a:rPr lang="en-US" dirty="0" smtClean="0"/>
              <a:t>scalp/face</a:t>
            </a:r>
          </a:p>
          <a:p>
            <a:r>
              <a:rPr lang="en-US" dirty="0" smtClean="0"/>
              <a:t>Blurred vision</a:t>
            </a:r>
            <a:endParaRPr lang="en-US" dirty="0"/>
          </a:p>
          <a:p>
            <a:r>
              <a:rPr lang="en-US" dirty="0"/>
              <a:t>Nausea or vomiting</a:t>
            </a:r>
          </a:p>
          <a:p>
            <a:r>
              <a:rPr lang="en-US" dirty="0" smtClean="0"/>
              <a:t>Dizziness</a:t>
            </a:r>
          </a:p>
        </p:txBody>
      </p:sp>
      <p:sp>
        <p:nvSpPr>
          <p:cNvPr id="4" name="Date Placeholder 3"/>
          <p:cNvSpPr>
            <a:spLocks noGrp="1"/>
          </p:cNvSpPr>
          <p:nvPr>
            <p:ph type="dt" sz="half" idx="10"/>
          </p:nvPr>
        </p:nvSpPr>
        <p:spPr/>
        <p:txBody>
          <a:bodyPr/>
          <a:lstStyle/>
          <a:p>
            <a:fld id="{D75234EC-7925-4858-82FB-3310444F512C}" type="datetime3">
              <a:rPr lang="en-US"/>
              <a:pPr/>
              <a:t>5 October 2012</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9992D517-225D-4FD1-9650-FDEB9B6A1E0A}" type="slidenum">
              <a:rPr lang="en-AU"/>
              <a:pPr/>
              <a:t>21</a:t>
            </a:fld>
            <a:endParaRPr lang="en-AU"/>
          </a:p>
        </p:txBody>
      </p:sp>
      <p:pic>
        <p:nvPicPr>
          <p:cNvPr id="7" name="Picture 6" descr="http://www.parasolemt.com.au/manual/Images/first_aid_online/head2.jpg"/>
          <p:cNvPicPr/>
          <p:nvPr/>
        </p:nvPicPr>
        <p:blipFill>
          <a:blip r:embed="rId2" cstate="print"/>
          <a:srcRect/>
          <a:stretch>
            <a:fillRect/>
          </a:stretch>
        </p:blipFill>
        <p:spPr bwMode="auto">
          <a:xfrm>
            <a:off x="5436096" y="3645024"/>
            <a:ext cx="3528392" cy="2520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fld id="{752983BA-2CEE-4C02-8A78-04932F143F40}" type="datetime3">
              <a:rPr lang="en-US"/>
              <a:pPr/>
              <a:t>5 October 2012</a:t>
            </a:fld>
            <a:endParaRPr lang="en-GB" dirty="0"/>
          </a:p>
        </p:txBody>
      </p:sp>
      <p:sp>
        <p:nvSpPr>
          <p:cNvPr id="7" name="Footer Placeholder 6"/>
          <p:cNvSpPr>
            <a:spLocks noGrp="1"/>
          </p:cNvSpPr>
          <p:nvPr>
            <p:ph type="ftr" sz="quarter" idx="11"/>
          </p:nvPr>
        </p:nvSpPr>
        <p:spPr/>
        <p:txBody>
          <a:bodyPr/>
          <a:lstStyle/>
          <a:p>
            <a:r>
              <a:rPr lang="en-AU"/>
              <a:t>Coffs Harbour Divisional Training</a:t>
            </a:r>
          </a:p>
        </p:txBody>
      </p:sp>
      <p:sp>
        <p:nvSpPr>
          <p:cNvPr id="8" name="Slide Number Placeholder 3"/>
          <p:cNvSpPr>
            <a:spLocks noGrp="1"/>
          </p:cNvSpPr>
          <p:nvPr>
            <p:ph type="sldNum" sz="quarter" idx="12"/>
          </p:nvPr>
        </p:nvSpPr>
        <p:spPr/>
        <p:txBody>
          <a:bodyPr/>
          <a:lstStyle/>
          <a:p>
            <a:fld id="{CFDC954E-7975-439E-BCD5-9E325EFF4E1F}" type="slidenum">
              <a:rPr lang="en-GB"/>
              <a:pPr/>
              <a:t>22</a:t>
            </a:fld>
            <a:endParaRPr lang="en-GB" dirty="0"/>
          </a:p>
        </p:txBody>
      </p:sp>
      <p:sp>
        <p:nvSpPr>
          <p:cNvPr id="258051" name="Text Box 3"/>
          <p:cNvSpPr txBox="1">
            <a:spLocks noChangeArrowheads="1"/>
          </p:cNvSpPr>
          <p:nvPr/>
        </p:nvSpPr>
        <p:spPr bwMode="auto">
          <a:xfrm>
            <a:off x="827088" y="2276475"/>
            <a:ext cx="2665412" cy="347663"/>
          </a:xfrm>
          <a:prstGeom prst="rect">
            <a:avLst/>
          </a:prstGeom>
          <a:noFill/>
          <a:ln w="9525">
            <a:noFill/>
            <a:miter lim="800000"/>
            <a:headEnd/>
            <a:tailEnd/>
          </a:ln>
          <a:effectLst/>
        </p:spPr>
        <p:txBody>
          <a:bodyPr>
            <a:spAutoFit/>
          </a:bodyPr>
          <a:lstStyle/>
          <a:p>
            <a:pPr>
              <a:spcBef>
                <a:spcPct val="50000"/>
              </a:spcBef>
            </a:pPr>
            <a:endParaRPr lang="en-AU" dirty="0"/>
          </a:p>
        </p:txBody>
      </p:sp>
      <p:sp>
        <p:nvSpPr>
          <p:cNvPr id="258052" name="Text Box 4"/>
          <p:cNvSpPr txBox="1">
            <a:spLocks noChangeArrowheads="1"/>
          </p:cNvSpPr>
          <p:nvPr/>
        </p:nvSpPr>
        <p:spPr bwMode="auto">
          <a:xfrm>
            <a:off x="1403648" y="1357298"/>
            <a:ext cx="7740352" cy="4031873"/>
          </a:xfrm>
          <a:prstGeom prst="rect">
            <a:avLst/>
          </a:prstGeom>
          <a:noFill/>
          <a:ln w="9525">
            <a:noFill/>
            <a:miter lim="800000"/>
            <a:headEnd/>
            <a:tailEnd/>
          </a:ln>
          <a:effectLst/>
        </p:spPr>
        <p:txBody>
          <a:bodyPr wrap="square">
            <a:spAutoFit/>
          </a:bodyPr>
          <a:lstStyle/>
          <a:p>
            <a:pPr marL="457200" indent="-457200">
              <a:buFont typeface="Arial" pitchFamily="34" charset="0"/>
              <a:buChar char="•"/>
            </a:pPr>
            <a:r>
              <a:rPr lang="en-AU" sz="3200" dirty="0">
                <a:solidFill>
                  <a:schemeClr val="tx1"/>
                </a:solidFill>
              </a:rPr>
              <a:t>Follow </a:t>
            </a:r>
            <a:r>
              <a:rPr lang="en-AU" sz="3200" dirty="0" smtClean="0">
                <a:solidFill>
                  <a:schemeClr val="tx1"/>
                </a:solidFill>
              </a:rPr>
              <a:t>DRSABCD</a:t>
            </a:r>
          </a:p>
          <a:p>
            <a:r>
              <a:rPr lang="en-AU" sz="3200" dirty="0" smtClean="0"/>
              <a:t>If Conscious</a:t>
            </a:r>
            <a:endParaRPr lang="en-AU" sz="3200" dirty="0">
              <a:solidFill>
                <a:schemeClr val="tx1"/>
              </a:solidFill>
            </a:endParaRPr>
          </a:p>
          <a:p>
            <a:pPr marL="457200" indent="-457200">
              <a:buFont typeface="Arial" pitchFamily="34" charset="0"/>
              <a:buChar char="•"/>
            </a:pPr>
            <a:r>
              <a:rPr lang="en-AU" sz="3200" dirty="0"/>
              <a:t>If you suspect </a:t>
            </a:r>
            <a:r>
              <a:rPr lang="en-AU" sz="3200" dirty="0" smtClean="0"/>
              <a:t>neck/spinal injury, immobilise head and neck &amp; ring 000.</a:t>
            </a:r>
          </a:p>
          <a:p>
            <a:pPr marL="457200" indent="-457200">
              <a:buFont typeface="Arial" pitchFamily="34" charset="0"/>
              <a:buChar char="•"/>
            </a:pPr>
            <a:r>
              <a:rPr lang="en-AU" sz="3200" dirty="0"/>
              <a:t>If you </a:t>
            </a:r>
            <a:r>
              <a:rPr lang="en-AU" sz="3200" dirty="0" smtClean="0"/>
              <a:t>don’t suspect </a:t>
            </a:r>
            <a:r>
              <a:rPr lang="en-AU" sz="3200" dirty="0"/>
              <a:t>neck/spinal </a:t>
            </a:r>
            <a:r>
              <a:rPr lang="en-AU" sz="3200" dirty="0" smtClean="0"/>
              <a:t>injury, place in a comfortable position (supine) &amp; </a:t>
            </a:r>
            <a:r>
              <a:rPr lang="en-AU" sz="3200" dirty="0"/>
              <a:t>assess. Look for any signs and symptoms</a:t>
            </a:r>
            <a:endParaRPr lang="en-AU" sz="3200" dirty="0" smtClean="0"/>
          </a:p>
        </p:txBody>
      </p:sp>
      <p:sp>
        <p:nvSpPr>
          <p:cNvPr id="9" name="Title 4"/>
          <p:cNvSpPr txBox="1">
            <a:spLocks/>
          </p:cNvSpPr>
          <p:nvPr/>
        </p:nvSpPr>
        <p:spPr>
          <a:xfrm>
            <a:off x="457200" y="274638"/>
            <a:ext cx="8229600"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Arial" charset="0"/>
                <a:cs typeface="Arial" charset="0"/>
              </a:defRPr>
            </a:lvl2pPr>
            <a:lvl3pPr algn="ctr" rtl="0" eaLnBrk="1" fontAlgn="base" hangingPunct="1">
              <a:spcBef>
                <a:spcPct val="0"/>
              </a:spcBef>
              <a:spcAft>
                <a:spcPct val="0"/>
              </a:spcAft>
              <a:defRPr sz="4400">
                <a:solidFill>
                  <a:schemeClr val="tx2"/>
                </a:solidFill>
                <a:latin typeface="Arial" charset="0"/>
                <a:ea typeface="Arial" charset="0"/>
                <a:cs typeface="Arial" charset="0"/>
              </a:defRPr>
            </a:lvl3pPr>
            <a:lvl4pPr algn="ctr" rtl="0" eaLnBrk="1" fontAlgn="base" hangingPunct="1">
              <a:spcBef>
                <a:spcPct val="0"/>
              </a:spcBef>
              <a:spcAft>
                <a:spcPct val="0"/>
              </a:spcAft>
              <a:defRPr sz="4400">
                <a:solidFill>
                  <a:schemeClr val="tx2"/>
                </a:solidFill>
                <a:latin typeface="Arial" charset="0"/>
                <a:ea typeface="Arial" charset="0"/>
                <a:cs typeface="Arial" charset="0"/>
              </a:defRPr>
            </a:lvl4pPr>
            <a:lvl5pPr algn="ctr" rtl="0" eaLnBrk="1" fontAlgn="base" hangingPunct="1">
              <a:spcBef>
                <a:spcPct val="0"/>
              </a:spcBef>
              <a:spcAft>
                <a:spcPct val="0"/>
              </a:spcAft>
              <a:defRPr sz="4400">
                <a:solidFill>
                  <a:schemeClr val="tx2"/>
                </a:solidFill>
                <a:latin typeface="Arial" charset="0"/>
                <a:ea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ea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ea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ea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ea typeface="Arial" charset="0"/>
                <a:cs typeface="Arial" charset="0"/>
              </a:defRPr>
            </a:lvl9pPr>
          </a:lstStyle>
          <a:p>
            <a:r>
              <a:rPr lang="en-US" smtClean="0"/>
              <a:t>Management</a:t>
            </a:r>
            <a:endParaRPr lang="en-AU" dirty="0"/>
          </a:p>
        </p:txBody>
      </p:sp>
    </p:spTree>
    <p:extLst>
      <p:ext uri="{BB962C8B-B14F-4D97-AF65-F5344CB8AC3E}">
        <p14:creationId xmlns:p14="http://schemas.microsoft.com/office/powerpoint/2010/main" val="206402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80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80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80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Management</a:t>
            </a:r>
            <a:endParaRPr lang="en-AU" dirty="0"/>
          </a:p>
        </p:txBody>
      </p:sp>
      <p:sp>
        <p:nvSpPr>
          <p:cNvPr id="6" name="Content Placeholder 5"/>
          <p:cNvSpPr>
            <a:spLocks noGrp="1"/>
          </p:cNvSpPr>
          <p:nvPr>
            <p:ph idx="1"/>
          </p:nvPr>
        </p:nvSpPr>
        <p:spPr>
          <a:xfrm>
            <a:off x="1547664" y="1600200"/>
            <a:ext cx="4392488" cy="4525963"/>
          </a:xfrm>
        </p:spPr>
        <p:txBody>
          <a:bodyPr/>
          <a:lstStyle/>
          <a:p>
            <a:r>
              <a:rPr lang="en-AU" dirty="0"/>
              <a:t>Pupils – check response in both eyes (Pupils Equal and Reacting to Light)</a:t>
            </a:r>
          </a:p>
          <a:p>
            <a:r>
              <a:rPr lang="en-AU" dirty="0" smtClean="0"/>
              <a:t>Note - this can be difficult in full sun.</a:t>
            </a:r>
            <a:endParaRPr lang="en-AU" dirty="0"/>
          </a:p>
        </p:txBody>
      </p:sp>
      <p:sp>
        <p:nvSpPr>
          <p:cNvPr id="2" name="Date Placeholder 1"/>
          <p:cNvSpPr>
            <a:spLocks noGrp="1"/>
          </p:cNvSpPr>
          <p:nvPr>
            <p:ph type="dt" sz="half" idx="10"/>
          </p:nvPr>
        </p:nvSpPr>
        <p:spPr/>
        <p:txBody>
          <a:bodyPr/>
          <a:lstStyle/>
          <a:p>
            <a:fld id="{C0EE462F-0A21-41D3-9988-3C9524144291}" type="datetime3">
              <a:rPr lang="en-US" smtClean="0"/>
              <a:pPr/>
              <a:t>5 October 2012</a:t>
            </a:fld>
            <a:endParaRPr lang="en-AU"/>
          </a:p>
        </p:txBody>
      </p:sp>
      <p:sp>
        <p:nvSpPr>
          <p:cNvPr id="3" name="Footer Placeholder 2"/>
          <p:cNvSpPr>
            <a:spLocks noGrp="1"/>
          </p:cNvSpPr>
          <p:nvPr>
            <p:ph type="ftr" sz="quarter" idx="11"/>
          </p:nvPr>
        </p:nvSpPr>
        <p:spPr/>
        <p:txBody>
          <a:bodyPr/>
          <a:lstStyle/>
          <a:p>
            <a:r>
              <a:rPr lang="en-AU" smtClean="0"/>
              <a:t>Coffs Harbour Divisional Training</a:t>
            </a:r>
            <a:endParaRPr lang="en-AU"/>
          </a:p>
        </p:txBody>
      </p:sp>
      <p:sp>
        <p:nvSpPr>
          <p:cNvPr id="4" name="Slide Number Placeholder 3"/>
          <p:cNvSpPr>
            <a:spLocks noGrp="1"/>
          </p:cNvSpPr>
          <p:nvPr>
            <p:ph type="sldNum" sz="quarter" idx="12"/>
          </p:nvPr>
        </p:nvSpPr>
        <p:spPr/>
        <p:txBody>
          <a:bodyPr/>
          <a:lstStyle/>
          <a:p>
            <a:fld id="{54041F0C-D1F1-4FF2-8AF5-654611317D40}" type="slidenum">
              <a:rPr lang="en-AU" smtClean="0"/>
              <a:pPr/>
              <a:t>23</a:t>
            </a:fld>
            <a:endParaRPr lang="en-AU"/>
          </a:p>
        </p:txBody>
      </p:sp>
      <p:pic>
        <p:nvPicPr>
          <p:cNvPr id="7" name="Picture 4"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40151" y="1772816"/>
            <a:ext cx="2968625" cy="2463800"/>
          </a:xfrm>
          <a:prstGeom prst="rect">
            <a:avLst/>
          </a:prstGeom>
          <a:noFill/>
        </p:spPr>
      </p:pic>
      <p:pic>
        <p:nvPicPr>
          <p:cNvPr id="9" name="Picture 2" descr="http://i01.i.aliimg.com/img/pb/952/778/216/1244081957260_hz_myalibaba_web2_1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1" y="4365104"/>
            <a:ext cx="3256656" cy="189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5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2000"/>
                                        <p:tgtEl>
                                          <p:spTgt spid="7"/>
                                        </p:tgtEl>
                                      </p:cBhvr>
                                    </p:animEffect>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Management</a:t>
            </a:r>
          </a:p>
        </p:txBody>
      </p:sp>
      <p:sp>
        <p:nvSpPr>
          <p:cNvPr id="6" name="Content Placeholder 5"/>
          <p:cNvSpPr>
            <a:spLocks noGrp="1"/>
          </p:cNvSpPr>
          <p:nvPr>
            <p:ph idx="1"/>
          </p:nvPr>
        </p:nvSpPr>
        <p:spPr>
          <a:xfrm>
            <a:off x="1547664" y="1600200"/>
            <a:ext cx="4392488" cy="4525963"/>
          </a:xfrm>
        </p:spPr>
        <p:txBody>
          <a:bodyPr/>
          <a:lstStyle/>
          <a:p>
            <a:pPr marL="0" indent="0">
              <a:buNone/>
            </a:pPr>
            <a:r>
              <a:rPr lang="en-AU" dirty="0"/>
              <a:t>Damage to the nerves (</a:t>
            </a:r>
            <a:r>
              <a:rPr lang="en-AU" dirty="0" err="1"/>
              <a:t>oculomotor</a:t>
            </a:r>
            <a:r>
              <a:rPr lang="en-AU" dirty="0"/>
              <a:t>) in the brain affect pupil size and reaction and may indicate a rise in pressure in the skull</a:t>
            </a:r>
          </a:p>
          <a:p>
            <a:endParaRPr lang="en-AU" dirty="0"/>
          </a:p>
        </p:txBody>
      </p:sp>
      <p:sp>
        <p:nvSpPr>
          <p:cNvPr id="2" name="Date Placeholder 1"/>
          <p:cNvSpPr>
            <a:spLocks noGrp="1"/>
          </p:cNvSpPr>
          <p:nvPr>
            <p:ph type="dt" sz="half" idx="10"/>
          </p:nvPr>
        </p:nvSpPr>
        <p:spPr/>
        <p:txBody>
          <a:bodyPr/>
          <a:lstStyle/>
          <a:p>
            <a:fld id="{C0EE462F-0A21-41D3-9988-3C9524144291}" type="datetime3">
              <a:rPr lang="en-US" smtClean="0"/>
              <a:pPr/>
              <a:t>5 October 2012</a:t>
            </a:fld>
            <a:endParaRPr lang="en-AU"/>
          </a:p>
        </p:txBody>
      </p:sp>
      <p:sp>
        <p:nvSpPr>
          <p:cNvPr id="3" name="Footer Placeholder 2"/>
          <p:cNvSpPr>
            <a:spLocks noGrp="1"/>
          </p:cNvSpPr>
          <p:nvPr>
            <p:ph type="ftr" sz="quarter" idx="11"/>
          </p:nvPr>
        </p:nvSpPr>
        <p:spPr/>
        <p:txBody>
          <a:bodyPr/>
          <a:lstStyle/>
          <a:p>
            <a:r>
              <a:rPr lang="en-AU" smtClean="0"/>
              <a:t>Coffs Harbour Divisional Training</a:t>
            </a:r>
            <a:endParaRPr lang="en-AU"/>
          </a:p>
        </p:txBody>
      </p:sp>
      <p:sp>
        <p:nvSpPr>
          <p:cNvPr id="4" name="Slide Number Placeholder 3"/>
          <p:cNvSpPr>
            <a:spLocks noGrp="1"/>
          </p:cNvSpPr>
          <p:nvPr>
            <p:ph type="sldNum" sz="quarter" idx="12"/>
          </p:nvPr>
        </p:nvSpPr>
        <p:spPr/>
        <p:txBody>
          <a:bodyPr/>
          <a:lstStyle/>
          <a:p>
            <a:fld id="{54041F0C-D1F1-4FF2-8AF5-654611317D40}" type="slidenum">
              <a:rPr lang="en-AU" smtClean="0"/>
              <a:pPr/>
              <a:t>24</a:t>
            </a:fld>
            <a:endParaRPr lang="en-AU"/>
          </a:p>
        </p:txBody>
      </p:sp>
      <p:pic>
        <p:nvPicPr>
          <p:cNvPr id="7" name="Picture 4"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40151" y="1772816"/>
            <a:ext cx="2968625" cy="2463800"/>
          </a:xfrm>
          <a:prstGeom prst="rect">
            <a:avLst/>
          </a:prstGeom>
          <a:noFill/>
        </p:spPr>
      </p:pic>
      <p:pic>
        <p:nvPicPr>
          <p:cNvPr id="8" name="Picture 2" descr="http://i01.i.aliimg.com/img/pb/952/778/216/1244081957260_hz_myalibaba_web2_1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1" y="4365104"/>
            <a:ext cx="3256656" cy="189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95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Management</a:t>
            </a:r>
          </a:p>
        </p:txBody>
      </p:sp>
      <p:sp>
        <p:nvSpPr>
          <p:cNvPr id="6" name="Content Placeholder 5"/>
          <p:cNvSpPr>
            <a:spLocks noGrp="1"/>
          </p:cNvSpPr>
          <p:nvPr>
            <p:ph idx="1"/>
          </p:nvPr>
        </p:nvSpPr>
        <p:spPr>
          <a:xfrm>
            <a:off x="1547664" y="1600200"/>
            <a:ext cx="4392487" cy="4525963"/>
          </a:xfrm>
        </p:spPr>
        <p:txBody>
          <a:bodyPr/>
          <a:lstStyle/>
          <a:p>
            <a:pPr marL="0" indent="0">
              <a:buNone/>
            </a:pPr>
            <a:r>
              <a:rPr lang="en-AU" dirty="0" smtClean="0"/>
              <a:t>If </a:t>
            </a:r>
            <a:r>
              <a:rPr lang="en-AU" dirty="0"/>
              <a:t>one or both pupils are enlarged, and do not react to light, the </a:t>
            </a:r>
            <a:r>
              <a:rPr lang="en-AU" dirty="0" smtClean="0"/>
              <a:t>patient </a:t>
            </a:r>
            <a:r>
              <a:rPr lang="en-AU" dirty="0"/>
              <a:t>is dangerously ill and needs urgent hospital care.</a:t>
            </a:r>
          </a:p>
          <a:p>
            <a:endParaRPr lang="en-AU" dirty="0"/>
          </a:p>
        </p:txBody>
      </p:sp>
      <p:sp>
        <p:nvSpPr>
          <p:cNvPr id="2" name="Date Placeholder 1"/>
          <p:cNvSpPr>
            <a:spLocks noGrp="1"/>
          </p:cNvSpPr>
          <p:nvPr>
            <p:ph type="dt" sz="half" idx="10"/>
          </p:nvPr>
        </p:nvSpPr>
        <p:spPr/>
        <p:txBody>
          <a:bodyPr/>
          <a:lstStyle/>
          <a:p>
            <a:fld id="{C0EE462F-0A21-41D3-9988-3C9524144291}" type="datetime3">
              <a:rPr lang="en-US" smtClean="0"/>
              <a:pPr/>
              <a:t>5 October 2012</a:t>
            </a:fld>
            <a:endParaRPr lang="en-AU"/>
          </a:p>
        </p:txBody>
      </p:sp>
      <p:sp>
        <p:nvSpPr>
          <p:cNvPr id="3" name="Footer Placeholder 2"/>
          <p:cNvSpPr>
            <a:spLocks noGrp="1"/>
          </p:cNvSpPr>
          <p:nvPr>
            <p:ph type="ftr" sz="quarter" idx="11"/>
          </p:nvPr>
        </p:nvSpPr>
        <p:spPr/>
        <p:txBody>
          <a:bodyPr/>
          <a:lstStyle/>
          <a:p>
            <a:r>
              <a:rPr lang="en-AU" smtClean="0"/>
              <a:t>Coffs Harbour Divisional Training</a:t>
            </a:r>
            <a:endParaRPr lang="en-AU"/>
          </a:p>
        </p:txBody>
      </p:sp>
      <p:sp>
        <p:nvSpPr>
          <p:cNvPr id="4" name="Slide Number Placeholder 3"/>
          <p:cNvSpPr>
            <a:spLocks noGrp="1"/>
          </p:cNvSpPr>
          <p:nvPr>
            <p:ph type="sldNum" sz="quarter" idx="12"/>
          </p:nvPr>
        </p:nvSpPr>
        <p:spPr/>
        <p:txBody>
          <a:bodyPr/>
          <a:lstStyle/>
          <a:p>
            <a:fld id="{54041F0C-D1F1-4FF2-8AF5-654611317D40}" type="slidenum">
              <a:rPr lang="en-AU" smtClean="0"/>
              <a:pPr/>
              <a:t>25</a:t>
            </a:fld>
            <a:endParaRPr lang="en-AU"/>
          </a:p>
        </p:txBody>
      </p:sp>
      <p:pic>
        <p:nvPicPr>
          <p:cNvPr id="7" name="Picture 4"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40151" y="1772816"/>
            <a:ext cx="2968625" cy="2463800"/>
          </a:xfrm>
          <a:prstGeom prst="rect">
            <a:avLst/>
          </a:prstGeom>
          <a:noFill/>
        </p:spPr>
      </p:pic>
      <p:pic>
        <p:nvPicPr>
          <p:cNvPr id="8" name="Picture 2" descr="http://i01.i.aliimg.com/img/pb/952/778/216/1244081957260_hz_myalibaba_web2_1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1" y="4365104"/>
            <a:ext cx="3256656" cy="189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31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Management</a:t>
            </a:r>
          </a:p>
        </p:txBody>
      </p:sp>
      <p:sp>
        <p:nvSpPr>
          <p:cNvPr id="6" name="Content Placeholder 5"/>
          <p:cNvSpPr>
            <a:spLocks noGrp="1"/>
          </p:cNvSpPr>
          <p:nvPr>
            <p:ph idx="1"/>
          </p:nvPr>
        </p:nvSpPr>
        <p:spPr>
          <a:xfrm>
            <a:off x="1547664" y="1600200"/>
            <a:ext cx="4392487" cy="4525963"/>
          </a:xfrm>
        </p:spPr>
        <p:txBody>
          <a:bodyPr/>
          <a:lstStyle/>
          <a:p>
            <a:r>
              <a:rPr lang="en-AU" dirty="0" smtClean="0"/>
              <a:t>Be aware that </a:t>
            </a:r>
            <a:r>
              <a:rPr lang="en-AU" dirty="0"/>
              <a:t>10 to 15% of the population have one pupil 1mm different from the other. </a:t>
            </a:r>
            <a:endParaRPr lang="en-AU" dirty="0" smtClean="0"/>
          </a:p>
          <a:p>
            <a:r>
              <a:rPr lang="en-AU" dirty="0" smtClean="0"/>
              <a:t>They </a:t>
            </a:r>
            <a:r>
              <a:rPr lang="en-AU" dirty="0"/>
              <a:t>may also have a glass </a:t>
            </a:r>
            <a:r>
              <a:rPr lang="en-AU" dirty="0" smtClean="0"/>
              <a:t>eye.</a:t>
            </a:r>
            <a:endParaRPr lang="en-AU" dirty="0"/>
          </a:p>
          <a:p>
            <a:endParaRPr lang="en-AU" dirty="0"/>
          </a:p>
        </p:txBody>
      </p:sp>
      <p:sp>
        <p:nvSpPr>
          <p:cNvPr id="2" name="Date Placeholder 1"/>
          <p:cNvSpPr>
            <a:spLocks noGrp="1"/>
          </p:cNvSpPr>
          <p:nvPr>
            <p:ph type="dt" sz="half" idx="10"/>
          </p:nvPr>
        </p:nvSpPr>
        <p:spPr/>
        <p:txBody>
          <a:bodyPr/>
          <a:lstStyle/>
          <a:p>
            <a:fld id="{C0EE462F-0A21-41D3-9988-3C9524144291}" type="datetime3">
              <a:rPr lang="en-US" smtClean="0"/>
              <a:pPr/>
              <a:t>5 October 2012</a:t>
            </a:fld>
            <a:endParaRPr lang="en-AU"/>
          </a:p>
        </p:txBody>
      </p:sp>
      <p:sp>
        <p:nvSpPr>
          <p:cNvPr id="3" name="Footer Placeholder 2"/>
          <p:cNvSpPr>
            <a:spLocks noGrp="1"/>
          </p:cNvSpPr>
          <p:nvPr>
            <p:ph type="ftr" sz="quarter" idx="11"/>
          </p:nvPr>
        </p:nvSpPr>
        <p:spPr/>
        <p:txBody>
          <a:bodyPr/>
          <a:lstStyle/>
          <a:p>
            <a:r>
              <a:rPr lang="en-AU" smtClean="0"/>
              <a:t>Coffs Harbour Divisional Training</a:t>
            </a:r>
            <a:endParaRPr lang="en-AU"/>
          </a:p>
        </p:txBody>
      </p:sp>
      <p:sp>
        <p:nvSpPr>
          <p:cNvPr id="4" name="Slide Number Placeholder 3"/>
          <p:cNvSpPr>
            <a:spLocks noGrp="1"/>
          </p:cNvSpPr>
          <p:nvPr>
            <p:ph type="sldNum" sz="quarter" idx="12"/>
          </p:nvPr>
        </p:nvSpPr>
        <p:spPr/>
        <p:txBody>
          <a:bodyPr/>
          <a:lstStyle/>
          <a:p>
            <a:fld id="{54041F0C-D1F1-4FF2-8AF5-654611317D40}" type="slidenum">
              <a:rPr lang="en-AU" smtClean="0"/>
              <a:pPr/>
              <a:t>26</a:t>
            </a:fld>
            <a:endParaRPr lang="en-AU"/>
          </a:p>
        </p:txBody>
      </p:sp>
      <p:pic>
        <p:nvPicPr>
          <p:cNvPr id="7" name="Picture 4"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40151" y="1772816"/>
            <a:ext cx="2968625" cy="2463800"/>
          </a:xfrm>
          <a:prstGeom prst="rect">
            <a:avLst/>
          </a:prstGeom>
          <a:noFill/>
        </p:spPr>
      </p:pic>
      <p:pic>
        <p:nvPicPr>
          <p:cNvPr id="8" name="Picture 2" descr="http://i01.i.aliimg.com/img/pb/952/778/216/1244081957260_hz_myalibaba_web2_1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1" y="4365104"/>
            <a:ext cx="3256656" cy="18970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1.gstatic.com/images?q=tbn:ANd9GcSiJauIGQQE-x3I1gXCyvLRmdczb-z2GQgC4pk1PX6KAnf3n8V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324" y="1772816"/>
            <a:ext cx="3009452" cy="180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69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2000"/>
                                        <p:tgtEl>
                                          <p:spTgt spid="7"/>
                                        </p:tgtEl>
                                      </p:cBhvr>
                                    </p:animEffect>
                                    <p:set>
                                      <p:cBhvr>
                                        <p:cTn id="13" dur="1" fill="hold">
                                          <p:stCondLst>
                                            <p:cond delay="1999"/>
                                          </p:stCondLst>
                                        </p:cTn>
                                        <p:tgtEl>
                                          <p:spTgt spid="7"/>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Management</a:t>
            </a:r>
            <a:endParaRPr lang="en-AU" dirty="0"/>
          </a:p>
        </p:txBody>
      </p:sp>
      <p:sp>
        <p:nvSpPr>
          <p:cNvPr id="6" name="Content Placeholder 5"/>
          <p:cNvSpPr>
            <a:spLocks noGrp="1"/>
          </p:cNvSpPr>
          <p:nvPr>
            <p:ph idx="1"/>
          </p:nvPr>
        </p:nvSpPr>
        <p:spPr>
          <a:xfrm>
            <a:off x="1691680" y="1628800"/>
            <a:ext cx="7452320" cy="2160240"/>
          </a:xfrm>
        </p:spPr>
        <p:txBody>
          <a:bodyPr/>
          <a:lstStyle/>
          <a:p>
            <a:pPr marL="0" indent="0">
              <a:buNone/>
            </a:pPr>
            <a:r>
              <a:rPr lang="en-AU" dirty="0" smtClean="0"/>
              <a:t>If the patent has a wound, control any bleeding </a:t>
            </a:r>
            <a:r>
              <a:rPr lang="en-AU" dirty="0"/>
              <a:t>but </a:t>
            </a:r>
            <a:r>
              <a:rPr lang="en-AU" b="1" dirty="0">
                <a:solidFill>
                  <a:srgbClr val="C00000"/>
                </a:solidFill>
              </a:rPr>
              <a:t>DO NOT </a:t>
            </a:r>
            <a:r>
              <a:rPr lang="en-AU" dirty="0"/>
              <a:t>apply direct pressure to skull if you suspect a depressed </a:t>
            </a:r>
            <a:r>
              <a:rPr lang="en-AU" dirty="0" smtClean="0"/>
              <a:t>fracture.</a:t>
            </a:r>
            <a:endParaRPr lang="en-AU" sz="3600" dirty="0"/>
          </a:p>
        </p:txBody>
      </p:sp>
      <p:sp>
        <p:nvSpPr>
          <p:cNvPr id="2" name="Date Placeholder 1"/>
          <p:cNvSpPr>
            <a:spLocks noGrp="1"/>
          </p:cNvSpPr>
          <p:nvPr>
            <p:ph type="dt" sz="half" idx="10"/>
          </p:nvPr>
        </p:nvSpPr>
        <p:spPr/>
        <p:txBody>
          <a:bodyPr/>
          <a:lstStyle/>
          <a:p>
            <a:fld id="{85828B3F-E75A-4284-92CE-DBE546E479BF}" type="datetime3">
              <a:rPr lang="en-US"/>
              <a:pPr/>
              <a:t>5 October 2012</a:t>
            </a:fld>
            <a:endParaRPr lang="en-AU" dirty="0"/>
          </a:p>
        </p:txBody>
      </p:sp>
      <p:sp>
        <p:nvSpPr>
          <p:cNvPr id="3" name="Footer Placeholder 2"/>
          <p:cNvSpPr>
            <a:spLocks noGrp="1"/>
          </p:cNvSpPr>
          <p:nvPr>
            <p:ph type="ftr" sz="quarter" idx="11"/>
          </p:nvPr>
        </p:nvSpPr>
        <p:spPr/>
        <p:txBody>
          <a:bodyPr/>
          <a:lstStyle/>
          <a:p>
            <a:r>
              <a:rPr lang="en-AU"/>
              <a:t>Coffs Harbour Divisional Training</a:t>
            </a:r>
            <a:endParaRPr lang="en-AU" dirty="0"/>
          </a:p>
        </p:txBody>
      </p:sp>
      <p:sp>
        <p:nvSpPr>
          <p:cNvPr id="4" name="Slide Number Placeholder 3"/>
          <p:cNvSpPr>
            <a:spLocks noGrp="1"/>
          </p:cNvSpPr>
          <p:nvPr>
            <p:ph type="sldNum" sz="quarter" idx="12"/>
          </p:nvPr>
        </p:nvSpPr>
        <p:spPr/>
        <p:txBody>
          <a:bodyPr/>
          <a:lstStyle/>
          <a:p>
            <a:fld id="{9992D517-225D-4FD1-9650-FDEB9B6A1E0A}" type="slidenum">
              <a:rPr lang="en-AU"/>
              <a:pPr/>
              <a:t>27</a:t>
            </a:fld>
            <a:endParaRPr lang="en-AU" dirty="0"/>
          </a:p>
        </p:txBody>
      </p:sp>
      <p:pic>
        <p:nvPicPr>
          <p:cNvPr id="7" name="Picture 6" descr="IMG00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24438" y="3933825"/>
            <a:ext cx="3273425" cy="21828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Management</a:t>
            </a:r>
            <a:endParaRPr lang="en-AU" dirty="0"/>
          </a:p>
        </p:txBody>
      </p:sp>
      <p:sp>
        <p:nvSpPr>
          <p:cNvPr id="6" name="Content Placeholder 5"/>
          <p:cNvSpPr>
            <a:spLocks noGrp="1"/>
          </p:cNvSpPr>
          <p:nvPr>
            <p:ph idx="1"/>
          </p:nvPr>
        </p:nvSpPr>
        <p:spPr>
          <a:xfrm>
            <a:off x="1403648" y="1412776"/>
            <a:ext cx="7740352" cy="5072098"/>
          </a:xfrm>
        </p:spPr>
        <p:txBody>
          <a:bodyPr/>
          <a:lstStyle/>
          <a:p>
            <a:pPr marL="0" indent="0">
              <a:buNone/>
            </a:pPr>
            <a:r>
              <a:rPr lang="en-US" dirty="0" smtClean="0"/>
              <a:t>If </a:t>
            </a:r>
            <a:r>
              <a:rPr lang="en-US" dirty="0"/>
              <a:t>blood or </a:t>
            </a:r>
            <a:r>
              <a:rPr lang="en-US" dirty="0" smtClean="0"/>
              <a:t>fluid (CSF) </a:t>
            </a:r>
            <a:r>
              <a:rPr lang="en-US" dirty="0"/>
              <a:t>comes from ear, cover with a sterile dressing (lie </a:t>
            </a:r>
            <a:r>
              <a:rPr lang="en-US" dirty="0" smtClean="0"/>
              <a:t>patient </a:t>
            </a:r>
            <a:r>
              <a:rPr lang="en-US" dirty="0"/>
              <a:t>on injured side if possible to allow fluid to drain</a:t>
            </a:r>
            <a:r>
              <a:rPr lang="en-US" dirty="0" smtClean="0"/>
              <a:t>)</a:t>
            </a:r>
            <a:endParaRPr lang="en-AU" sz="3600" dirty="0"/>
          </a:p>
        </p:txBody>
      </p:sp>
      <p:sp>
        <p:nvSpPr>
          <p:cNvPr id="2" name="Date Placeholder 1"/>
          <p:cNvSpPr>
            <a:spLocks noGrp="1"/>
          </p:cNvSpPr>
          <p:nvPr>
            <p:ph type="dt" sz="half" idx="10"/>
          </p:nvPr>
        </p:nvSpPr>
        <p:spPr/>
        <p:txBody>
          <a:bodyPr/>
          <a:lstStyle/>
          <a:p>
            <a:fld id="{85828B3F-E75A-4284-92CE-DBE546E479BF}" type="datetime3">
              <a:rPr lang="en-US"/>
              <a:pPr/>
              <a:t>5 October 2012</a:t>
            </a:fld>
            <a:endParaRPr lang="en-AU" dirty="0"/>
          </a:p>
        </p:txBody>
      </p:sp>
      <p:sp>
        <p:nvSpPr>
          <p:cNvPr id="3" name="Footer Placeholder 2"/>
          <p:cNvSpPr>
            <a:spLocks noGrp="1"/>
          </p:cNvSpPr>
          <p:nvPr>
            <p:ph type="ftr" sz="quarter" idx="11"/>
          </p:nvPr>
        </p:nvSpPr>
        <p:spPr/>
        <p:txBody>
          <a:bodyPr/>
          <a:lstStyle/>
          <a:p>
            <a:r>
              <a:rPr lang="en-AU"/>
              <a:t>Coffs Harbour Divisional Training</a:t>
            </a:r>
            <a:endParaRPr lang="en-AU" dirty="0"/>
          </a:p>
        </p:txBody>
      </p:sp>
      <p:sp>
        <p:nvSpPr>
          <p:cNvPr id="4" name="Slide Number Placeholder 3"/>
          <p:cNvSpPr>
            <a:spLocks noGrp="1"/>
          </p:cNvSpPr>
          <p:nvPr>
            <p:ph type="sldNum" sz="quarter" idx="12"/>
          </p:nvPr>
        </p:nvSpPr>
        <p:spPr/>
        <p:txBody>
          <a:bodyPr/>
          <a:lstStyle/>
          <a:p>
            <a:fld id="{9992D517-225D-4FD1-9650-FDEB9B6A1E0A}" type="slidenum">
              <a:rPr lang="en-AU"/>
              <a:pPr/>
              <a:t>28</a:t>
            </a:fld>
            <a:endParaRPr lang="en-AU"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2801"/>
          <a:stretch/>
        </p:blipFill>
        <p:spPr bwMode="auto">
          <a:xfrm>
            <a:off x="3347864" y="3068960"/>
            <a:ext cx="351623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5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fld id="{752983BA-2CEE-4C02-8A78-04932F143F40}" type="datetime3">
              <a:rPr lang="en-US"/>
              <a:pPr/>
              <a:t>5 October 2012</a:t>
            </a:fld>
            <a:endParaRPr lang="en-GB" dirty="0"/>
          </a:p>
        </p:txBody>
      </p:sp>
      <p:sp>
        <p:nvSpPr>
          <p:cNvPr id="7" name="Footer Placeholder 6"/>
          <p:cNvSpPr>
            <a:spLocks noGrp="1"/>
          </p:cNvSpPr>
          <p:nvPr>
            <p:ph type="ftr" sz="quarter" idx="11"/>
          </p:nvPr>
        </p:nvSpPr>
        <p:spPr/>
        <p:txBody>
          <a:bodyPr/>
          <a:lstStyle/>
          <a:p>
            <a:r>
              <a:rPr lang="en-AU"/>
              <a:t>Coffs Harbour Divisional Training</a:t>
            </a:r>
          </a:p>
        </p:txBody>
      </p:sp>
      <p:sp>
        <p:nvSpPr>
          <p:cNvPr id="8" name="Slide Number Placeholder 3"/>
          <p:cNvSpPr>
            <a:spLocks noGrp="1"/>
          </p:cNvSpPr>
          <p:nvPr>
            <p:ph type="sldNum" sz="quarter" idx="12"/>
          </p:nvPr>
        </p:nvSpPr>
        <p:spPr/>
        <p:txBody>
          <a:bodyPr/>
          <a:lstStyle/>
          <a:p>
            <a:fld id="{CFDC954E-7975-439E-BCD5-9E325EFF4E1F}" type="slidenum">
              <a:rPr lang="en-GB"/>
              <a:pPr/>
              <a:t>29</a:t>
            </a:fld>
            <a:endParaRPr lang="en-GB" dirty="0"/>
          </a:p>
        </p:txBody>
      </p:sp>
      <p:sp>
        <p:nvSpPr>
          <p:cNvPr id="258050" name="Rectangle 2"/>
          <p:cNvSpPr>
            <a:spLocks noChangeArrowheads="1"/>
          </p:cNvSpPr>
          <p:nvPr/>
        </p:nvSpPr>
        <p:spPr bwMode="auto">
          <a:xfrm>
            <a:off x="285720" y="285728"/>
            <a:ext cx="7572428" cy="769441"/>
          </a:xfrm>
          <a:prstGeom prst="rect">
            <a:avLst/>
          </a:prstGeom>
          <a:noFill/>
          <a:ln w="9525">
            <a:noFill/>
            <a:miter lim="800000"/>
            <a:headEnd/>
            <a:tailEnd/>
          </a:ln>
          <a:effectLst/>
        </p:spPr>
        <p:txBody>
          <a:bodyPr wrap="square">
            <a:spAutoFit/>
          </a:bodyPr>
          <a:lstStyle/>
          <a:p>
            <a:pPr algn="ctr" eaLnBrk="0" hangingPunct="0">
              <a:lnSpc>
                <a:spcPct val="100000"/>
              </a:lnSpc>
              <a:buClrTx/>
              <a:buSzTx/>
              <a:buFontTx/>
              <a:buNone/>
            </a:pPr>
            <a:r>
              <a:rPr lang="en-US" sz="4400" dirty="0" smtClean="0">
                <a:latin typeface="+mj-lt"/>
              </a:rPr>
              <a:t>Management</a:t>
            </a:r>
            <a:endParaRPr lang="en-AU" sz="4400" dirty="0">
              <a:latin typeface="+mj-lt"/>
            </a:endParaRPr>
          </a:p>
        </p:txBody>
      </p:sp>
      <p:sp>
        <p:nvSpPr>
          <p:cNvPr id="258051" name="Text Box 3"/>
          <p:cNvSpPr txBox="1">
            <a:spLocks noChangeArrowheads="1"/>
          </p:cNvSpPr>
          <p:nvPr/>
        </p:nvSpPr>
        <p:spPr bwMode="auto">
          <a:xfrm>
            <a:off x="827088" y="2276475"/>
            <a:ext cx="2665412" cy="347663"/>
          </a:xfrm>
          <a:prstGeom prst="rect">
            <a:avLst/>
          </a:prstGeom>
          <a:noFill/>
          <a:ln w="9525">
            <a:noFill/>
            <a:miter lim="800000"/>
            <a:headEnd/>
            <a:tailEnd/>
          </a:ln>
          <a:effectLst/>
        </p:spPr>
        <p:txBody>
          <a:bodyPr>
            <a:spAutoFit/>
          </a:bodyPr>
          <a:lstStyle/>
          <a:p>
            <a:pPr>
              <a:spcBef>
                <a:spcPct val="50000"/>
              </a:spcBef>
            </a:pPr>
            <a:endParaRPr lang="en-AU" dirty="0"/>
          </a:p>
        </p:txBody>
      </p:sp>
      <p:sp>
        <p:nvSpPr>
          <p:cNvPr id="258052" name="Text Box 4"/>
          <p:cNvSpPr txBox="1">
            <a:spLocks noChangeArrowheads="1"/>
          </p:cNvSpPr>
          <p:nvPr/>
        </p:nvSpPr>
        <p:spPr bwMode="auto">
          <a:xfrm>
            <a:off x="1403648" y="2780928"/>
            <a:ext cx="7740352" cy="1938992"/>
          </a:xfrm>
          <a:prstGeom prst="rect">
            <a:avLst/>
          </a:prstGeom>
          <a:noFill/>
          <a:ln w="9525">
            <a:noFill/>
            <a:miter lim="800000"/>
            <a:headEnd/>
            <a:tailEnd/>
          </a:ln>
          <a:effectLst/>
        </p:spPr>
        <p:txBody>
          <a:bodyPr wrap="square">
            <a:spAutoFit/>
          </a:bodyPr>
          <a:lstStyle/>
          <a:p>
            <a:pPr algn="ctr"/>
            <a:r>
              <a:rPr lang="en-AU" sz="4000" dirty="0" smtClean="0"/>
              <a:t>Remember, any advice </a:t>
            </a:r>
            <a:r>
              <a:rPr lang="en-AU" sz="4000" dirty="0"/>
              <a:t>should </a:t>
            </a:r>
            <a:r>
              <a:rPr lang="en-AU" sz="4000" dirty="0" smtClean="0"/>
              <a:t>include, </a:t>
            </a:r>
            <a:r>
              <a:rPr lang="en-AU" sz="4000" b="1" dirty="0" smtClean="0">
                <a:solidFill>
                  <a:srgbClr val="C00000"/>
                </a:solidFill>
              </a:rPr>
              <a:t>‘seek </a:t>
            </a:r>
            <a:r>
              <a:rPr lang="en-AU" sz="4000" b="1" dirty="0">
                <a:solidFill>
                  <a:srgbClr val="C00000"/>
                </a:solidFill>
              </a:rPr>
              <a:t>medical aid immediately</a:t>
            </a:r>
            <a:r>
              <a:rPr lang="en-AU" sz="4000" b="1" dirty="0" smtClean="0">
                <a:solidFill>
                  <a:srgbClr val="C00000"/>
                </a:solidFill>
              </a:rPr>
              <a:t>’</a:t>
            </a:r>
          </a:p>
        </p:txBody>
      </p:sp>
    </p:spTree>
    <p:extLst>
      <p:ext uri="{BB962C8B-B14F-4D97-AF65-F5344CB8AC3E}">
        <p14:creationId xmlns:p14="http://schemas.microsoft.com/office/powerpoint/2010/main" val="217395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Head Injuries</a:t>
            </a:r>
            <a:endParaRPr lang="en-AU" dirty="0"/>
          </a:p>
        </p:txBody>
      </p:sp>
      <p:sp>
        <p:nvSpPr>
          <p:cNvPr id="6" name="Content Placeholder 5"/>
          <p:cNvSpPr>
            <a:spLocks noGrp="1"/>
          </p:cNvSpPr>
          <p:nvPr>
            <p:ph idx="1"/>
          </p:nvPr>
        </p:nvSpPr>
        <p:spPr>
          <a:xfrm>
            <a:off x="1403648" y="2132856"/>
            <a:ext cx="7454062" cy="3080384"/>
          </a:xfrm>
        </p:spPr>
        <p:txBody>
          <a:bodyPr/>
          <a:lstStyle/>
          <a:p>
            <a:pPr marL="0" indent="0" algn="ctr">
              <a:buNone/>
            </a:pPr>
            <a:r>
              <a:rPr lang="en-US" dirty="0" smtClean="0"/>
              <a:t>If </a:t>
            </a:r>
            <a:r>
              <a:rPr lang="en-US" dirty="0"/>
              <a:t>a casualty with a head injury is, or becomes unconscious, </a:t>
            </a:r>
            <a:endParaRPr lang="en-US" dirty="0" smtClean="0"/>
          </a:p>
          <a:p>
            <a:pPr marL="0" indent="0" algn="ctr">
              <a:buNone/>
            </a:pPr>
            <a:r>
              <a:rPr lang="en-US" dirty="0" smtClean="0"/>
              <a:t>suspect </a:t>
            </a:r>
            <a:r>
              <a:rPr lang="en-US" dirty="0"/>
              <a:t>a </a:t>
            </a:r>
            <a:r>
              <a:rPr lang="en-US" b="1" dirty="0">
                <a:solidFill>
                  <a:srgbClr val="C00000"/>
                </a:solidFill>
              </a:rPr>
              <a:t>spinal </a:t>
            </a:r>
            <a:r>
              <a:rPr lang="en-US" b="1" dirty="0" smtClean="0">
                <a:solidFill>
                  <a:srgbClr val="C00000"/>
                </a:solidFill>
              </a:rPr>
              <a:t>injury</a:t>
            </a:r>
            <a:r>
              <a:rPr lang="en-US" dirty="0" smtClean="0"/>
              <a:t>! </a:t>
            </a:r>
            <a:endParaRPr lang="en-US" dirty="0"/>
          </a:p>
          <a:p>
            <a:pPr marL="0" indent="0" algn="ctr">
              <a:buNone/>
            </a:pPr>
            <a:r>
              <a:rPr lang="en-US" dirty="0"/>
              <a:t>Take extreme care </a:t>
            </a:r>
            <a:r>
              <a:rPr lang="en-US" dirty="0" smtClean="0"/>
              <a:t>to</a:t>
            </a:r>
          </a:p>
          <a:p>
            <a:pPr marL="0" indent="0" algn="ctr">
              <a:buNone/>
            </a:pPr>
            <a:r>
              <a:rPr lang="en-US" dirty="0" smtClean="0"/>
              <a:t> </a:t>
            </a:r>
            <a:r>
              <a:rPr lang="en-US" dirty="0"/>
              <a:t>maintain spine </a:t>
            </a:r>
            <a:r>
              <a:rPr lang="en-US" dirty="0" smtClean="0"/>
              <a:t>alignment!</a:t>
            </a:r>
            <a:endParaRPr lang="en-US" dirty="0"/>
          </a:p>
          <a:p>
            <a:pPr marL="0" indent="0" algn="ctr">
              <a:buNone/>
            </a:pPr>
            <a:r>
              <a:rPr lang="en-US" dirty="0" err="1"/>
              <a:t>Immobilise</a:t>
            </a:r>
            <a:r>
              <a:rPr lang="en-US" dirty="0"/>
              <a:t> as soon as </a:t>
            </a:r>
            <a:r>
              <a:rPr lang="en-US" dirty="0" smtClean="0"/>
              <a:t>possible! </a:t>
            </a:r>
            <a:endParaRPr lang="en-AU" dirty="0"/>
          </a:p>
        </p:txBody>
      </p:sp>
      <p:sp>
        <p:nvSpPr>
          <p:cNvPr id="2" name="Date Placeholder 1"/>
          <p:cNvSpPr>
            <a:spLocks noGrp="1"/>
          </p:cNvSpPr>
          <p:nvPr>
            <p:ph type="dt" sz="half" idx="10"/>
          </p:nvPr>
        </p:nvSpPr>
        <p:spPr/>
        <p:txBody>
          <a:bodyPr/>
          <a:lstStyle/>
          <a:p>
            <a:fld id="{B17CFA7A-09C7-4BEB-9D17-5038D9683468}" type="datetime3">
              <a:rPr lang="en-US"/>
              <a:pPr/>
              <a:t>5 October 2012</a:t>
            </a:fld>
            <a:endParaRPr lang="en-AU" dirty="0"/>
          </a:p>
        </p:txBody>
      </p:sp>
      <p:sp>
        <p:nvSpPr>
          <p:cNvPr id="3" name="Footer Placeholder 2"/>
          <p:cNvSpPr>
            <a:spLocks noGrp="1"/>
          </p:cNvSpPr>
          <p:nvPr>
            <p:ph type="ftr" sz="quarter" idx="11"/>
          </p:nvPr>
        </p:nvSpPr>
        <p:spPr/>
        <p:txBody>
          <a:bodyPr/>
          <a:lstStyle/>
          <a:p>
            <a:r>
              <a:rPr lang="en-US" dirty="0"/>
              <a:t>Coffs Harbour Divisional Training</a:t>
            </a:r>
          </a:p>
        </p:txBody>
      </p:sp>
      <p:sp>
        <p:nvSpPr>
          <p:cNvPr id="4" name="Slide Number Placeholder 3"/>
          <p:cNvSpPr>
            <a:spLocks noGrp="1"/>
          </p:cNvSpPr>
          <p:nvPr>
            <p:ph type="sldNum" sz="quarter" idx="12"/>
          </p:nvPr>
        </p:nvSpPr>
        <p:spPr/>
        <p:txBody>
          <a:bodyPr/>
          <a:lstStyle/>
          <a:p>
            <a:fld id="{9992D517-225D-4FD1-9650-FDEB9B6A1E0A}" type="slidenum">
              <a:rPr lang="en-AU"/>
              <a:pPr/>
              <a:t>3</a:t>
            </a:fld>
            <a:endParaRPr lang="en-AU" dirty="0"/>
          </a:p>
        </p:txBody>
      </p:sp>
    </p:spTree>
    <p:extLst>
      <p:ext uri="{BB962C8B-B14F-4D97-AF65-F5344CB8AC3E}">
        <p14:creationId xmlns:p14="http://schemas.microsoft.com/office/powerpoint/2010/main" val="18171634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fld id="{752983BA-2CEE-4C02-8A78-04932F143F40}" type="datetime3">
              <a:rPr lang="en-US"/>
              <a:pPr/>
              <a:t>5 October 2012</a:t>
            </a:fld>
            <a:endParaRPr lang="en-GB" dirty="0"/>
          </a:p>
        </p:txBody>
      </p:sp>
      <p:sp>
        <p:nvSpPr>
          <p:cNvPr id="7" name="Footer Placeholder 6"/>
          <p:cNvSpPr>
            <a:spLocks noGrp="1"/>
          </p:cNvSpPr>
          <p:nvPr>
            <p:ph type="ftr" sz="quarter" idx="11"/>
          </p:nvPr>
        </p:nvSpPr>
        <p:spPr/>
        <p:txBody>
          <a:bodyPr/>
          <a:lstStyle/>
          <a:p>
            <a:r>
              <a:rPr lang="en-AU"/>
              <a:t>Coffs Harbour Divisional Training</a:t>
            </a:r>
          </a:p>
        </p:txBody>
      </p:sp>
      <p:sp>
        <p:nvSpPr>
          <p:cNvPr id="8" name="Slide Number Placeholder 3"/>
          <p:cNvSpPr>
            <a:spLocks noGrp="1"/>
          </p:cNvSpPr>
          <p:nvPr>
            <p:ph type="sldNum" sz="quarter" idx="12"/>
          </p:nvPr>
        </p:nvSpPr>
        <p:spPr/>
        <p:txBody>
          <a:bodyPr/>
          <a:lstStyle/>
          <a:p>
            <a:fld id="{CFDC954E-7975-439E-BCD5-9E325EFF4E1F}" type="slidenum">
              <a:rPr lang="en-GB"/>
              <a:pPr/>
              <a:t>30</a:t>
            </a:fld>
            <a:endParaRPr lang="en-GB" dirty="0"/>
          </a:p>
        </p:txBody>
      </p:sp>
      <p:sp>
        <p:nvSpPr>
          <p:cNvPr id="258050" name="Rectangle 2"/>
          <p:cNvSpPr>
            <a:spLocks noChangeArrowheads="1"/>
          </p:cNvSpPr>
          <p:nvPr/>
        </p:nvSpPr>
        <p:spPr bwMode="auto">
          <a:xfrm>
            <a:off x="285720" y="285728"/>
            <a:ext cx="7572428" cy="769441"/>
          </a:xfrm>
          <a:prstGeom prst="rect">
            <a:avLst/>
          </a:prstGeom>
          <a:noFill/>
          <a:ln w="9525">
            <a:noFill/>
            <a:miter lim="800000"/>
            <a:headEnd/>
            <a:tailEnd/>
          </a:ln>
          <a:effectLst/>
        </p:spPr>
        <p:txBody>
          <a:bodyPr wrap="square">
            <a:spAutoFit/>
          </a:bodyPr>
          <a:lstStyle/>
          <a:p>
            <a:pPr algn="ctr" eaLnBrk="0" hangingPunct="0">
              <a:lnSpc>
                <a:spcPct val="100000"/>
              </a:lnSpc>
              <a:buClrTx/>
              <a:buSzTx/>
              <a:buFontTx/>
              <a:buNone/>
            </a:pPr>
            <a:r>
              <a:rPr lang="en-US" sz="4400" dirty="0" smtClean="0">
                <a:latin typeface="+mj-lt"/>
              </a:rPr>
              <a:t>Management</a:t>
            </a:r>
            <a:endParaRPr lang="en-AU" sz="4400" dirty="0">
              <a:latin typeface="+mj-lt"/>
            </a:endParaRPr>
          </a:p>
        </p:txBody>
      </p:sp>
      <p:sp>
        <p:nvSpPr>
          <p:cNvPr id="258051" name="Text Box 3"/>
          <p:cNvSpPr txBox="1">
            <a:spLocks noChangeArrowheads="1"/>
          </p:cNvSpPr>
          <p:nvPr/>
        </p:nvSpPr>
        <p:spPr bwMode="auto">
          <a:xfrm>
            <a:off x="827088" y="2276475"/>
            <a:ext cx="2665412" cy="347663"/>
          </a:xfrm>
          <a:prstGeom prst="rect">
            <a:avLst/>
          </a:prstGeom>
          <a:noFill/>
          <a:ln w="9525">
            <a:noFill/>
            <a:miter lim="800000"/>
            <a:headEnd/>
            <a:tailEnd/>
          </a:ln>
          <a:effectLst/>
        </p:spPr>
        <p:txBody>
          <a:bodyPr>
            <a:spAutoFit/>
          </a:bodyPr>
          <a:lstStyle/>
          <a:p>
            <a:pPr>
              <a:spcBef>
                <a:spcPct val="50000"/>
              </a:spcBef>
            </a:pPr>
            <a:endParaRPr lang="en-AU" dirty="0"/>
          </a:p>
        </p:txBody>
      </p:sp>
      <p:sp>
        <p:nvSpPr>
          <p:cNvPr id="258052" name="Text Box 4"/>
          <p:cNvSpPr txBox="1">
            <a:spLocks noChangeArrowheads="1"/>
          </p:cNvSpPr>
          <p:nvPr/>
        </p:nvSpPr>
        <p:spPr bwMode="auto">
          <a:xfrm>
            <a:off x="1432783" y="3011103"/>
            <a:ext cx="7740352" cy="1323439"/>
          </a:xfrm>
          <a:prstGeom prst="rect">
            <a:avLst/>
          </a:prstGeom>
          <a:noFill/>
          <a:ln w="9525">
            <a:noFill/>
            <a:miter lim="800000"/>
            <a:headEnd/>
            <a:tailEnd/>
          </a:ln>
          <a:effectLst/>
        </p:spPr>
        <p:txBody>
          <a:bodyPr wrap="square">
            <a:spAutoFit/>
          </a:bodyPr>
          <a:lstStyle/>
          <a:p>
            <a:pPr algn="ctr"/>
            <a:r>
              <a:rPr lang="en-AU" sz="4000" b="1" dirty="0" smtClean="0">
                <a:solidFill>
                  <a:srgbClr val="C00000"/>
                </a:solidFill>
              </a:rPr>
              <a:t>DO </a:t>
            </a:r>
            <a:r>
              <a:rPr lang="en-AU" sz="4000" b="1" dirty="0">
                <a:solidFill>
                  <a:srgbClr val="C00000"/>
                </a:solidFill>
              </a:rPr>
              <a:t>NOT </a:t>
            </a:r>
            <a:r>
              <a:rPr lang="en-AU" sz="4000" dirty="0"/>
              <a:t>give any medications for at least 4 hours</a:t>
            </a:r>
            <a:r>
              <a:rPr lang="en-AU" sz="4000" dirty="0" smtClean="0"/>
              <a:t>.</a:t>
            </a:r>
          </a:p>
        </p:txBody>
      </p:sp>
    </p:spTree>
    <p:extLst>
      <p:ext uri="{BB962C8B-B14F-4D97-AF65-F5344CB8AC3E}">
        <p14:creationId xmlns:p14="http://schemas.microsoft.com/office/powerpoint/2010/main" val="28875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fld id="{752983BA-2CEE-4C02-8A78-04932F143F40}" type="datetime3">
              <a:rPr lang="en-US"/>
              <a:pPr/>
              <a:t>5 October 2012</a:t>
            </a:fld>
            <a:endParaRPr lang="en-GB" dirty="0"/>
          </a:p>
        </p:txBody>
      </p:sp>
      <p:sp>
        <p:nvSpPr>
          <p:cNvPr id="7" name="Footer Placeholder 6"/>
          <p:cNvSpPr>
            <a:spLocks noGrp="1"/>
          </p:cNvSpPr>
          <p:nvPr>
            <p:ph type="ftr" sz="quarter" idx="11"/>
          </p:nvPr>
        </p:nvSpPr>
        <p:spPr/>
        <p:txBody>
          <a:bodyPr/>
          <a:lstStyle/>
          <a:p>
            <a:r>
              <a:rPr lang="en-AU"/>
              <a:t>Coffs Harbour Divisional Training</a:t>
            </a:r>
          </a:p>
        </p:txBody>
      </p:sp>
      <p:sp>
        <p:nvSpPr>
          <p:cNvPr id="8" name="Slide Number Placeholder 3"/>
          <p:cNvSpPr>
            <a:spLocks noGrp="1"/>
          </p:cNvSpPr>
          <p:nvPr>
            <p:ph type="sldNum" sz="quarter" idx="12"/>
          </p:nvPr>
        </p:nvSpPr>
        <p:spPr/>
        <p:txBody>
          <a:bodyPr/>
          <a:lstStyle/>
          <a:p>
            <a:fld id="{CFDC954E-7975-439E-BCD5-9E325EFF4E1F}" type="slidenum">
              <a:rPr lang="en-GB"/>
              <a:pPr/>
              <a:t>31</a:t>
            </a:fld>
            <a:endParaRPr lang="en-GB" dirty="0"/>
          </a:p>
        </p:txBody>
      </p:sp>
      <p:sp>
        <p:nvSpPr>
          <p:cNvPr id="258050" name="Rectangle 2"/>
          <p:cNvSpPr>
            <a:spLocks noChangeArrowheads="1"/>
          </p:cNvSpPr>
          <p:nvPr/>
        </p:nvSpPr>
        <p:spPr bwMode="auto">
          <a:xfrm>
            <a:off x="285720" y="285728"/>
            <a:ext cx="7572428" cy="769441"/>
          </a:xfrm>
          <a:prstGeom prst="rect">
            <a:avLst/>
          </a:prstGeom>
          <a:noFill/>
          <a:ln w="9525">
            <a:noFill/>
            <a:miter lim="800000"/>
            <a:headEnd/>
            <a:tailEnd/>
          </a:ln>
          <a:effectLst/>
        </p:spPr>
        <p:txBody>
          <a:bodyPr wrap="square">
            <a:spAutoFit/>
          </a:bodyPr>
          <a:lstStyle/>
          <a:p>
            <a:pPr algn="ctr" eaLnBrk="0" hangingPunct="0">
              <a:lnSpc>
                <a:spcPct val="100000"/>
              </a:lnSpc>
              <a:buClrTx/>
              <a:buSzTx/>
              <a:buFontTx/>
              <a:buNone/>
            </a:pPr>
            <a:r>
              <a:rPr lang="en-US" sz="4400" dirty="0" smtClean="0">
                <a:latin typeface="+mj-lt"/>
              </a:rPr>
              <a:t>Management</a:t>
            </a:r>
            <a:endParaRPr lang="en-AU" sz="4400" dirty="0">
              <a:latin typeface="+mj-lt"/>
            </a:endParaRPr>
          </a:p>
        </p:txBody>
      </p:sp>
      <p:sp>
        <p:nvSpPr>
          <p:cNvPr id="258051" name="Text Box 3"/>
          <p:cNvSpPr txBox="1">
            <a:spLocks noChangeArrowheads="1"/>
          </p:cNvSpPr>
          <p:nvPr/>
        </p:nvSpPr>
        <p:spPr bwMode="auto">
          <a:xfrm>
            <a:off x="827088" y="2276475"/>
            <a:ext cx="2665412" cy="347663"/>
          </a:xfrm>
          <a:prstGeom prst="rect">
            <a:avLst/>
          </a:prstGeom>
          <a:noFill/>
          <a:ln w="9525">
            <a:noFill/>
            <a:miter lim="800000"/>
            <a:headEnd/>
            <a:tailEnd/>
          </a:ln>
          <a:effectLst/>
        </p:spPr>
        <p:txBody>
          <a:bodyPr>
            <a:spAutoFit/>
          </a:bodyPr>
          <a:lstStyle/>
          <a:p>
            <a:pPr>
              <a:spcBef>
                <a:spcPct val="50000"/>
              </a:spcBef>
            </a:pPr>
            <a:endParaRPr lang="en-AU" dirty="0"/>
          </a:p>
        </p:txBody>
      </p:sp>
      <p:sp>
        <p:nvSpPr>
          <p:cNvPr id="258052" name="Text Box 4"/>
          <p:cNvSpPr txBox="1">
            <a:spLocks noChangeArrowheads="1"/>
          </p:cNvSpPr>
          <p:nvPr/>
        </p:nvSpPr>
        <p:spPr bwMode="auto">
          <a:xfrm>
            <a:off x="1619672" y="2450306"/>
            <a:ext cx="7524328" cy="1938992"/>
          </a:xfrm>
          <a:prstGeom prst="rect">
            <a:avLst/>
          </a:prstGeom>
          <a:noFill/>
          <a:ln w="9525">
            <a:noFill/>
            <a:miter lim="800000"/>
            <a:headEnd/>
            <a:tailEnd/>
          </a:ln>
          <a:effectLst/>
        </p:spPr>
        <p:txBody>
          <a:bodyPr wrap="square">
            <a:spAutoFit/>
          </a:bodyPr>
          <a:lstStyle/>
          <a:p>
            <a:pPr algn="ctr"/>
            <a:r>
              <a:rPr lang="en-AU" sz="4000" dirty="0" smtClean="0"/>
              <a:t>If </a:t>
            </a:r>
            <a:r>
              <a:rPr lang="en-AU" sz="4000" dirty="0"/>
              <a:t>you are transporting a patient with a head injury, they must be </a:t>
            </a:r>
            <a:r>
              <a:rPr lang="en-AU" sz="4000" b="1" dirty="0">
                <a:solidFill>
                  <a:srgbClr val="C00000"/>
                </a:solidFill>
              </a:rPr>
              <a:t>lying down</a:t>
            </a:r>
            <a:r>
              <a:rPr lang="en-AU" sz="4000" dirty="0"/>
              <a:t>!</a:t>
            </a:r>
            <a:endParaRPr lang="en-AU" sz="4000" dirty="0" smtClean="0"/>
          </a:p>
        </p:txBody>
      </p:sp>
    </p:spTree>
    <p:extLst>
      <p:ext uri="{BB962C8B-B14F-4D97-AF65-F5344CB8AC3E}">
        <p14:creationId xmlns:p14="http://schemas.microsoft.com/office/powerpoint/2010/main" val="28875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fld id="{752983BA-2CEE-4C02-8A78-04932F143F40}" type="datetime3">
              <a:rPr lang="en-US"/>
              <a:pPr/>
              <a:t>5 October 2012</a:t>
            </a:fld>
            <a:endParaRPr lang="en-GB" dirty="0"/>
          </a:p>
        </p:txBody>
      </p:sp>
      <p:sp>
        <p:nvSpPr>
          <p:cNvPr id="7" name="Footer Placeholder 6"/>
          <p:cNvSpPr>
            <a:spLocks noGrp="1"/>
          </p:cNvSpPr>
          <p:nvPr>
            <p:ph type="ftr" sz="quarter" idx="11"/>
          </p:nvPr>
        </p:nvSpPr>
        <p:spPr/>
        <p:txBody>
          <a:bodyPr/>
          <a:lstStyle/>
          <a:p>
            <a:r>
              <a:rPr lang="en-AU"/>
              <a:t>Coffs Harbour Divisional Training</a:t>
            </a:r>
          </a:p>
        </p:txBody>
      </p:sp>
      <p:sp>
        <p:nvSpPr>
          <p:cNvPr id="8" name="Slide Number Placeholder 3"/>
          <p:cNvSpPr>
            <a:spLocks noGrp="1"/>
          </p:cNvSpPr>
          <p:nvPr>
            <p:ph type="sldNum" sz="quarter" idx="12"/>
          </p:nvPr>
        </p:nvSpPr>
        <p:spPr/>
        <p:txBody>
          <a:bodyPr/>
          <a:lstStyle/>
          <a:p>
            <a:fld id="{CFDC954E-7975-439E-BCD5-9E325EFF4E1F}" type="slidenum">
              <a:rPr lang="en-GB"/>
              <a:pPr/>
              <a:t>32</a:t>
            </a:fld>
            <a:endParaRPr lang="en-GB" dirty="0"/>
          </a:p>
        </p:txBody>
      </p:sp>
      <p:sp>
        <p:nvSpPr>
          <p:cNvPr id="258050" name="Rectangle 2"/>
          <p:cNvSpPr>
            <a:spLocks noChangeArrowheads="1"/>
          </p:cNvSpPr>
          <p:nvPr/>
        </p:nvSpPr>
        <p:spPr bwMode="auto">
          <a:xfrm>
            <a:off x="285720" y="285728"/>
            <a:ext cx="7572428" cy="769441"/>
          </a:xfrm>
          <a:prstGeom prst="rect">
            <a:avLst/>
          </a:prstGeom>
          <a:noFill/>
          <a:ln w="9525">
            <a:noFill/>
            <a:miter lim="800000"/>
            <a:headEnd/>
            <a:tailEnd/>
          </a:ln>
          <a:effectLst/>
        </p:spPr>
        <p:txBody>
          <a:bodyPr wrap="square">
            <a:spAutoFit/>
          </a:bodyPr>
          <a:lstStyle/>
          <a:p>
            <a:pPr algn="ctr" eaLnBrk="0" hangingPunct="0">
              <a:lnSpc>
                <a:spcPct val="100000"/>
              </a:lnSpc>
              <a:buClrTx/>
              <a:buSzTx/>
              <a:buFontTx/>
              <a:buNone/>
            </a:pPr>
            <a:r>
              <a:rPr lang="en-US" sz="4400" dirty="0" smtClean="0">
                <a:latin typeface="+mj-lt"/>
              </a:rPr>
              <a:t>Management</a:t>
            </a:r>
            <a:endParaRPr lang="en-AU" sz="4400" dirty="0">
              <a:latin typeface="+mj-lt"/>
            </a:endParaRPr>
          </a:p>
        </p:txBody>
      </p:sp>
      <p:sp>
        <p:nvSpPr>
          <p:cNvPr id="258051" name="Text Box 3"/>
          <p:cNvSpPr txBox="1">
            <a:spLocks noChangeArrowheads="1"/>
          </p:cNvSpPr>
          <p:nvPr/>
        </p:nvSpPr>
        <p:spPr bwMode="auto">
          <a:xfrm>
            <a:off x="827088" y="2276475"/>
            <a:ext cx="2665412" cy="347663"/>
          </a:xfrm>
          <a:prstGeom prst="rect">
            <a:avLst/>
          </a:prstGeom>
          <a:noFill/>
          <a:ln w="9525">
            <a:noFill/>
            <a:miter lim="800000"/>
            <a:headEnd/>
            <a:tailEnd/>
          </a:ln>
          <a:effectLst/>
        </p:spPr>
        <p:txBody>
          <a:bodyPr>
            <a:spAutoFit/>
          </a:bodyPr>
          <a:lstStyle/>
          <a:p>
            <a:pPr>
              <a:spcBef>
                <a:spcPct val="50000"/>
              </a:spcBef>
            </a:pPr>
            <a:endParaRPr lang="en-AU" dirty="0"/>
          </a:p>
        </p:txBody>
      </p:sp>
      <p:sp>
        <p:nvSpPr>
          <p:cNvPr id="258052" name="Text Box 4"/>
          <p:cNvSpPr txBox="1">
            <a:spLocks noChangeArrowheads="1"/>
          </p:cNvSpPr>
          <p:nvPr/>
        </p:nvSpPr>
        <p:spPr bwMode="auto">
          <a:xfrm>
            <a:off x="1403648" y="1357298"/>
            <a:ext cx="7740352" cy="3539430"/>
          </a:xfrm>
          <a:prstGeom prst="rect">
            <a:avLst/>
          </a:prstGeom>
          <a:noFill/>
          <a:ln w="9525">
            <a:noFill/>
            <a:miter lim="800000"/>
            <a:headEnd/>
            <a:tailEnd/>
          </a:ln>
          <a:effectLst/>
        </p:spPr>
        <p:txBody>
          <a:bodyPr wrap="square">
            <a:spAutoFit/>
          </a:bodyPr>
          <a:lstStyle/>
          <a:p>
            <a:r>
              <a:rPr lang="en-AU" sz="3200" dirty="0" smtClean="0">
                <a:solidFill>
                  <a:schemeClr val="tx1"/>
                </a:solidFill>
              </a:rPr>
              <a:t>If unconscious (breathing)</a:t>
            </a:r>
            <a:endParaRPr lang="en-AU" sz="3200" dirty="0">
              <a:solidFill>
                <a:schemeClr val="tx1"/>
              </a:solidFill>
            </a:endParaRPr>
          </a:p>
          <a:p>
            <a:pPr marL="514350" indent="-514350">
              <a:buFont typeface="Arial" pitchFamily="34" charset="0"/>
              <a:buChar char="•"/>
            </a:pPr>
            <a:r>
              <a:rPr lang="en-AU" sz="3200" dirty="0" smtClean="0">
                <a:solidFill>
                  <a:schemeClr val="tx1"/>
                </a:solidFill>
              </a:rPr>
              <a:t>DRSABCD - Ring 000</a:t>
            </a:r>
          </a:p>
          <a:p>
            <a:pPr marL="514350" indent="-514350">
              <a:buFont typeface="Arial" pitchFamily="34" charset="0"/>
              <a:buChar char="•"/>
            </a:pPr>
            <a:r>
              <a:rPr lang="en-US" sz="3200" dirty="0"/>
              <a:t>Keep casualty’s airway open </a:t>
            </a:r>
            <a:endParaRPr lang="en-US" sz="3200" dirty="0" smtClean="0"/>
          </a:p>
          <a:p>
            <a:pPr marL="514350" indent="-514350">
              <a:buFont typeface="Arial" pitchFamily="34" charset="0"/>
              <a:buChar char="•"/>
            </a:pPr>
            <a:r>
              <a:rPr lang="en-AU" sz="3200" dirty="0" smtClean="0">
                <a:solidFill>
                  <a:schemeClr val="tx1"/>
                </a:solidFill>
              </a:rPr>
              <a:t>Always </a:t>
            </a:r>
            <a:r>
              <a:rPr lang="en-AU" sz="3200" dirty="0">
                <a:solidFill>
                  <a:schemeClr val="tx1"/>
                </a:solidFill>
              </a:rPr>
              <a:t>suspect a neck or spinal injury</a:t>
            </a:r>
          </a:p>
          <a:p>
            <a:pPr marL="514350" indent="-514350">
              <a:buFont typeface="Arial" pitchFamily="34" charset="0"/>
              <a:buChar char="•"/>
            </a:pPr>
            <a:r>
              <a:rPr lang="en-AU" sz="3200" dirty="0" smtClean="0"/>
              <a:t>Place </a:t>
            </a:r>
            <a:r>
              <a:rPr lang="en-AU" sz="3200" dirty="0"/>
              <a:t>in</a:t>
            </a:r>
            <a:r>
              <a:rPr lang="en-AU" sz="3200" dirty="0">
                <a:solidFill>
                  <a:schemeClr val="tx1"/>
                </a:solidFill>
              </a:rPr>
              <a:t> recovery position (log </a:t>
            </a:r>
            <a:r>
              <a:rPr lang="en-AU" sz="3200" dirty="0" smtClean="0">
                <a:solidFill>
                  <a:schemeClr val="tx1"/>
                </a:solidFill>
              </a:rPr>
              <a:t>roll - towel</a:t>
            </a:r>
            <a:r>
              <a:rPr lang="en-AU" sz="3200" dirty="0" smtClean="0"/>
              <a:t>), support head/neck </a:t>
            </a:r>
            <a:r>
              <a:rPr lang="en-AU" sz="3200" dirty="0"/>
              <a:t>in neutral alignment during any </a:t>
            </a:r>
            <a:r>
              <a:rPr lang="en-AU" sz="3200" dirty="0" smtClean="0"/>
              <a:t>movement</a:t>
            </a:r>
            <a:endParaRPr lang="en-AU" sz="3200" dirty="0">
              <a:solidFill>
                <a:schemeClr val="tx1"/>
              </a:solidFill>
            </a:endParaRPr>
          </a:p>
        </p:txBody>
      </p:sp>
    </p:spTree>
    <p:extLst>
      <p:ext uri="{BB962C8B-B14F-4D97-AF65-F5344CB8AC3E}">
        <p14:creationId xmlns:p14="http://schemas.microsoft.com/office/powerpoint/2010/main" val="418390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80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80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80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0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fld id="{752983BA-2CEE-4C02-8A78-04932F143F40}" type="datetime3">
              <a:rPr lang="en-US"/>
              <a:pPr/>
              <a:t>5 October 2012</a:t>
            </a:fld>
            <a:endParaRPr lang="en-GB" dirty="0"/>
          </a:p>
        </p:txBody>
      </p:sp>
      <p:sp>
        <p:nvSpPr>
          <p:cNvPr id="7" name="Footer Placeholder 6"/>
          <p:cNvSpPr>
            <a:spLocks noGrp="1"/>
          </p:cNvSpPr>
          <p:nvPr>
            <p:ph type="ftr" sz="quarter" idx="11"/>
          </p:nvPr>
        </p:nvSpPr>
        <p:spPr/>
        <p:txBody>
          <a:bodyPr/>
          <a:lstStyle/>
          <a:p>
            <a:r>
              <a:rPr lang="en-AU"/>
              <a:t>Coffs Harbour Divisional Training</a:t>
            </a:r>
          </a:p>
        </p:txBody>
      </p:sp>
      <p:sp>
        <p:nvSpPr>
          <p:cNvPr id="8" name="Slide Number Placeholder 3"/>
          <p:cNvSpPr>
            <a:spLocks noGrp="1"/>
          </p:cNvSpPr>
          <p:nvPr>
            <p:ph type="sldNum" sz="quarter" idx="12"/>
          </p:nvPr>
        </p:nvSpPr>
        <p:spPr/>
        <p:txBody>
          <a:bodyPr/>
          <a:lstStyle/>
          <a:p>
            <a:fld id="{CFDC954E-7975-439E-BCD5-9E325EFF4E1F}" type="slidenum">
              <a:rPr lang="en-GB"/>
              <a:pPr/>
              <a:t>33</a:t>
            </a:fld>
            <a:endParaRPr lang="en-GB" dirty="0"/>
          </a:p>
        </p:txBody>
      </p:sp>
      <p:sp>
        <p:nvSpPr>
          <p:cNvPr id="258050" name="Rectangle 2"/>
          <p:cNvSpPr>
            <a:spLocks noChangeArrowheads="1"/>
          </p:cNvSpPr>
          <p:nvPr/>
        </p:nvSpPr>
        <p:spPr bwMode="auto">
          <a:xfrm>
            <a:off x="285720" y="285728"/>
            <a:ext cx="7572428" cy="769441"/>
          </a:xfrm>
          <a:prstGeom prst="rect">
            <a:avLst/>
          </a:prstGeom>
          <a:noFill/>
          <a:ln w="9525">
            <a:noFill/>
            <a:miter lim="800000"/>
            <a:headEnd/>
            <a:tailEnd/>
          </a:ln>
          <a:effectLst/>
        </p:spPr>
        <p:txBody>
          <a:bodyPr wrap="square">
            <a:spAutoFit/>
          </a:bodyPr>
          <a:lstStyle/>
          <a:p>
            <a:pPr algn="ctr" eaLnBrk="0" hangingPunct="0">
              <a:lnSpc>
                <a:spcPct val="100000"/>
              </a:lnSpc>
              <a:buClrTx/>
              <a:buSzTx/>
              <a:buFontTx/>
              <a:buNone/>
            </a:pPr>
            <a:r>
              <a:rPr lang="en-US" sz="4400" dirty="0" smtClean="0">
                <a:latin typeface="+mj-lt"/>
              </a:rPr>
              <a:t>Management</a:t>
            </a:r>
            <a:endParaRPr lang="en-AU" sz="4400" dirty="0">
              <a:latin typeface="+mj-lt"/>
            </a:endParaRPr>
          </a:p>
        </p:txBody>
      </p:sp>
      <p:sp>
        <p:nvSpPr>
          <p:cNvPr id="258051" name="Text Box 3"/>
          <p:cNvSpPr txBox="1">
            <a:spLocks noChangeArrowheads="1"/>
          </p:cNvSpPr>
          <p:nvPr/>
        </p:nvSpPr>
        <p:spPr bwMode="auto">
          <a:xfrm>
            <a:off x="827088" y="2276475"/>
            <a:ext cx="2665412" cy="347663"/>
          </a:xfrm>
          <a:prstGeom prst="rect">
            <a:avLst/>
          </a:prstGeom>
          <a:noFill/>
          <a:ln w="9525">
            <a:noFill/>
            <a:miter lim="800000"/>
            <a:headEnd/>
            <a:tailEnd/>
          </a:ln>
          <a:effectLst/>
        </p:spPr>
        <p:txBody>
          <a:bodyPr>
            <a:spAutoFit/>
          </a:bodyPr>
          <a:lstStyle/>
          <a:p>
            <a:pPr>
              <a:spcBef>
                <a:spcPct val="50000"/>
              </a:spcBef>
            </a:pPr>
            <a:endParaRPr lang="en-AU" dirty="0"/>
          </a:p>
        </p:txBody>
      </p:sp>
      <p:sp>
        <p:nvSpPr>
          <p:cNvPr id="258052" name="Text Box 4"/>
          <p:cNvSpPr txBox="1">
            <a:spLocks noChangeArrowheads="1"/>
          </p:cNvSpPr>
          <p:nvPr/>
        </p:nvSpPr>
        <p:spPr bwMode="auto">
          <a:xfrm>
            <a:off x="1403648" y="1357298"/>
            <a:ext cx="3600400" cy="4524315"/>
          </a:xfrm>
          <a:prstGeom prst="rect">
            <a:avLst/>
          </a:prstGeom>
          <a:noFill/>
          <a:ln w="9525">
            <a:noFill/>
            <a:miter lim="800000"/>
            <a:headEnd/>
            <a:tailEnd/>
          </a:ln>
          <a:effectLst/>
        </p:spPr>
        <p:txBody>
          <a:bodyPr wrap="square">
            <a:spAutoFit/>
          </a:bodyPr>
          <a:lstStyle/>
          <a:p>
            <a:r>
              <a:rPr lang="en-AU" sz="3200" dirty="0" smtClean="0">
                <a:solidFill>
                  <a:schemeClr val="tx1"/>
                </a:solidFill>
              </a:rPr>
              <a:t>If </a:t>
            </a:r>
            <a:r>
              <a:rPr lang="en-AU" sz="3200" dirty="0">
                <a:solidFill>
                  <a:schemeClr val="tx1"/>
                </a:solidFill>
              </a:rPr>
              <a:t>unconscious</a:t>
            </a:r>
          </a:p>
          <a:p>
            <a:pPr marL="514350" indent="-514350">
              <a:buFont typeface="Arial" pitchFamily="34" charset="0"/>
              <a:buChar char="•"/>
            </a:pPr>
            <a:r>
              <a:rPr lang="en-US" sz="3200" dirty="0" smtClean="0"/>
              <a:t>Administer </a:t>
            </a:r>
            <a:r>
              <a:rPr lang="en-US" sz="3200" dirty="0"/>
              <a:t>oxygen 8 – 15 </a:t>
            </a:r>
            <a:r>
              <a:rPr lang="en-US" sz="3200" dirty="0" smtClean="0"/>
              <a:t>lpm. </a:t>
            </a:r>
            <a:endParaRPr lang="en-US" sz="3200" dirty="0"/>
          </a:p>
          <a:p>
            <a:pPr marL="514350" indent="-514350">
              <a:buFont typeface="Arial" pitchFamily="34" charset="0"/>
              <a:buChar char="•"/>
            </a:pPr>
            <a:r>
              <a:rPr lang="en-US" sz="3200" dirty="0" smtClean="0">
                <a:solidFill>
                  <a:schemeClr val="tx1"/>
                </a:solidFill>
              </a:rPr>
              <a:t>Continue to monitor breathing closely.</a:t>
            </a:r>
          </a:p>
          <a:p>
            <a:pPr marL="514350" indent="-514350">
              <a:buFont typeface="Arial" pitchFamily="34" charset="0"/>
              <a:buChar char="•"/>
            </a:pPr>
            <a:endParaRPr lang="en-AU" sz="3200" dirty="0">
              <a:solidFill>
                <a:schemeClr val="tx1"/>
              </a:solidFill>
            </a:endParaRPr>
          </a:p>
        </p:txBody>
      </p:sp>
      <p:pic>
        <p:nvPicPr>
          <p:cNvPr id="9" name="Picture 2" descr="http://new.nbc.stjohn.org.au/images/stjohn/Shop/Equipment/3547_1.jpg"/>
          <p:cNvPicPr>
            <a:picLocks noChangeAspect="1" noChangeArrowheads="1"/>
          </p:cNvPicPr>
          <p:nvPr/>
        </p:nvPicPr>
        <p:blipFill>
          <a:blip r:embed="rId3" cstate="print"/>
          <a:srcRect/>
          <a:stretch>
            <a:fillRect/>
          </a:stretch>
        </p:blipFill>
        <p:spPr bwMode="auto">
          <a:xfrm>
            <a:off x="5000422" y="2276475"/>
            <a:ext cx="3995936" cy="2996952"/>
          </a:xfrm>
          <a:prstGeom prst="rect">
            <a:avLst/>
          </a:prstGeom>
          <a:noFill/>
        </p:spPr>
      </p:pic>
    </p:spTree>
    <p:extLst>
      <p:ext uri="{BB962C8B-B14F-4D97-AF65-F5344CB8AC3E}">
        <p14:creationId xmlns:p14="http://schemas.microsoft.com/office/powerpoint/2010/main" val="150416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2">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580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Management </a:t>
            </a:r>
            <a:endParaRPr lang="en-AU" dirty="0"/>
          </a:p>
        </p:txBody>
      </p:sp>
      <p:sp>
        <p:nvSpPr>
          <p:cNvPr id="8" name="Content Placeholder 7"/>
          <p:cNvSpPr>
            <a:spLocks noGrp="1"/>
          </p:cNvSpPr>
          <p:nvPr>
            <p:ph idx="1"/>
          </p:nvPr>
        </p:nvSpPr>
        <p:spPr>
          <a:xfrm>
            <a:off x="1475656" y="1600200"/>
            <a:ext cx="7668344" cy="4525963"/>
          </a:xfrm>
        </p:spPr>
        <p:txBody>
          <a:bodyPr/>
          <a:lstStyle/>
          <a:p>
            <a:r>
              <a:rPr lang="en-US" dirty="0"/>
              <a:t>A </a:t>
            </a:r>
            <a:r>
              <a:rPr lang="en-US" dirty="0" smtClean="0"/>
              <a:t>casualty </a:t>
            </a:r>
            <a:r>
              <a:rPr lang="en-US" dirty="0"/>
              <a:t>with a head injury may </a:t>
            </a:r>
            <a:r>
              <a:rPr lang="en-US" b="1" dirty="0">
                <a:solidFill>
                  <a:srgbClr val="C00000"/>
                </a:solidFill>
              </a:rPr>
              <a:t>vomit</a:t>
            </a:r>
          </a:p>
          <a:p>
            <a:r>
              <a:rPr lang="en-US" dirty="0" smtClean="0"/>
              <a:t>Be </a:t>
            </a:r>
            <a:r>
              <a:rPr lang="en-US" dirty="0"/>
              <a:t>ready to turn casualty on side, supporting head and neck and clear the airway quickly </a:t>
            </a:r>
          </a:p>
          <a:p>
            <a:r>
              <a:rPr lang="en-US" dirty="0" smtClean="0"/>
              <a:t>You </a:t>
            </a:r>
            <a:r>
              <a:rPr lang="en-US" dirty="0"/>
              <a:t>will probably need help to do this</a:t>
            </a:r>
            <a:endParaRPr lang="en-AU" dirty="0"/>
          </a:p>
        </p:txBody>
      </p:sp>
      <p:sp>
        <p:nvSpPr>
          <p:cNvPr id="4" name="Date Placeholder 3"/>
          <p:cNvSpPr>
            <a:spLocks noGrp="1"/>
          </p:cNvSpPr>
          <p:nvPr>
            <p:ph type="dt" sz="half" idx="10"/>
          </p:nvPr>
        </p:nvSpPr>
        <p:spPr/>
        <p:txBody>
          <a:bodyPr/>
          <a:lstStyle/>
          <a:p>
            <a:fld id="{5C3EBDF6-45B8-4A13-B87F-896F599EACCC}" type="datetime3">
              <a:rPr lang="en-US"/>
              <a:pPr/>
              <a:t>5 October 2012</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9992D517-225D-4FD1-9650-FDEB9B6A1E0A}" type="slidenum">
              <a:rPr lang="en-AU"/>
              <a:pPr/>
              <a:t>34</a:t>
            </a:fld>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endParaRPr lang="en-AU" dirty="0"/>
          </a:p>
        </p:txBody>
      </p:sp>
      <p:sp>
        <p:nvSpPr>
          <p:cNvPr id="3" name="Content Placeholder 2"/>
          <p:cNvSpPr>
            <a:spLocks noGrp="1"/>
          </p:cNvSpPr>
          <p:nvPr>
            <p:ph idx="1"/>
          </p:nvPr>
        </p:nvSpPr>
        <p:spPr>
          <a:xfrm>
            <a:off x="1403648" y="1600200"/>
            <a:ext cx="7283152" cy="4525963"/>
          </a:xfrm>
        </p:spPr>
        <p:txBody>
          <a:bodyPr/>
          <a:lstStyle/>
          <a:p>
            <a:pPr marL="0" indent="0" algn="ctr">
              <a:buNone/>
            </a:pPr>
            <a:r>
              <a:rPr lang="en-AU" sz="4000" dirty="0"/>
              <a:t>What if a casualty has a head injury and is bleeding from both ears – how are they positioned?</a:t>
            </a:r>
          </a:p>
          <a:p>
            <a:endParaRPr lang="en-AU" dirty="0"/>
          </a:p>
        </p:txBody>
      </p:sp>
      <p:sp>
        <p:nvSpPr>
          <p:cNvPr id="4" name="Date Placeholder 3"/>
          <p:cNvSpPr>
            <a:spLocks noGrp="1"/>
          </p:cNvSpPr>
          <p:nvPr>
            <p:ph type="dt" sz="half" idx="10"/>
          </p:nvPr>
        </p:nvSpPr>
        <p:spPr/>
        <p:txBody>
          <a:bodyPr/>
          <a:lstStyle/>
          <a:p>
            <a:fld id="{8B0E67D8-CBC8-4E0E-8E45-4A79BF165BD6}" type="datetime3">
              <a:rPr lang="en-US"/>
              <a:pPr/>
              <a:t>5 October 2012</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54041F0C-D1F1-4FF2-8AF5-654611317D40}" type="slidenum">
              <a:rPr lang="en-AU"/>
              <a:pPr/>
              <a:t>35</a:t>
            </a:fld>
            <a:endParaRPr lang="en-A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a:t>
            </a:r>
            <a:endParaRPr lang="en-AU" dirty="0"/>
          </a:p>
        </p:txBody>
      </p:sp>
      <p:sp>
        <p:nvSpPr>
          <p:cNvPr id="3" name="Content Placeholder 2"/>
          <p:cNvSpPr>
            <a:spLocks noGrp="1"/>
          </p:cNvSpPr>
          <p:nvPr>
            <p:ph idx="1"/>
          </p:nvPr>
        </p:nvSpPr>
        <p:spPr>
          <a:xfrm>
            <a:off x="1547664" y="1428736"/>
            <a:ext cx="7596336" cy="4392612"/>
          </a:xfrm>
        </p:spPr>
        <p:txBody>
          <a:bodyPr/>
          <a:lstStyle/>
          <a:p>
            <a:pPr marL="0" indent="0">
              <a:buNone/>
            </a:pPr>
            <a:r>
              <a:rPr lang="en-AU" dirty="0"/>
              <a:t>The patient should be positioned so as to protect their airway and cervical spine. In most cases a patient with a head injury that has resulted in bleeding from the ears will be in an altered conscious state – they will therefore be positioned on their side to protect their airway</a:t>
            </a:r>
            <a:r>
              <a:rPr lang="en-AU" dirty="0" smtClean="0"/>
              <a:t>.</a:t>
            </a:r>
            <a:endParaRPr lang="en-AU" dirty="0"/>
          </a:p>
          <a:p>
            <a:pPr marL="0" indent="0">
              <a:buNone/>
            </a:pPr>
            <a:endParaRPr lang="en-AU" dirty="0"/>
          </a:p>
          <a:p>
            <a:endParaRPr lang="en-AU" dirty="0"/>
          </a:p>
        </p:txBody>
      </p:sp>
      <p:sp>
        <p:nvSpPr>
          <p:cNvPr id="4" name="Date Placeholder 3"/>
          <p:cNvSpPr>
            <a:spLocks noGrp="1"/>
          </p:cNvSpPr>
          <p:nvPr>
            <p:ph type="dt" sz="half" idx="10"/>
          </p:nvPr>
        </p:nvSpPr>
        <p:spPr/>
        <p:txBody>
          <a:bodyPr/>
          <a:lstStyle/>
          <a:p>
            <a:fld id="{9681DB80-DBD1-44C7-8198-532C4AA21EDC}" type="datetime3">
              <a:rPr lang="en-US"/>
              <a:pPr/>
              <a:t>5 October 2012</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54041F0C-D1F1-4FF2-8AF5-654611317D40}" type="slidenum">
              <a:rPr lang="en-AU"/>
              <a:pPr/>
              <a:t>36</a:t>
            </a:fld>
            <a:endParaRPr lang="en-A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a:t>
            </a:r>
            <a:endParaRPr lang="en-AU" dirty="0"/>
          </a:p>
        </p:txBody>
      </p:sp>
      <p:sp>
        <p:nvSpPr>
          <p:cNvPr id="3" name="Content Placeholder 2"/>
          <p:cNvSpPr>
            <a:spLocks noGrp="1"/>
          </p:cNvSpPr>
          <p:nvPr>
            <p:ph idx="1"/>
          </p:nvPr>
        </p:nvSpPr>
        <p:spPr>
          <a:xfrm>
            <a:off x="1619672" y="1428736"/>
            <a:ext cx="7524328" cy="4392612"/>
          </a:xfrm>
        </p:spPr>
        <p:txBody>
          <a:bodyPr/>
          <a:lstStyle/>
          <a:p>
            <a:pPr marL="0" indent="0">
              <a:buNone/>
            </a:pPr>
            <a:r>
              <a:rPr lang="en-AU" dirty="0" smtClean="0"/>
              <a:t>If </a:t>
            </a:r>
            <a:r>
              <a:rPr lang="en-AU" dirty="0"/>
              <a:t>the patient is fully conscious then they will be left supine to protect their cervical spine and </a:t>
            </a:r>
            <a:r>
              <a:rPr lang="en-AU" dirty="0" smtClean="0"/>
              <a:t>a cervical </a:t>
            </a:r>
            <a:r>
              <a:rPr lang="en-AU" dirty="0"/>
              <a:t>collar will be applied.</a:t>
            </a:r>
          </a:p>
          <a:p>
            <a:pPr marL="0" indent="0">
              <a:buNone/>
            </a:pPr>
            <a:endParaRPr lang="en-AU" dirty="0"/>
          </a:p>
          <a:p>
            <a:endParaRPr lang="en-AU" dirty="0"/>
          </a:p>
        </p:txBody>
      </p:sp>
      <p:sp>
        <p:nvSpPr>
          <p:cNvPr id="4" name="Date Placeholder 3"/>
          <p:cNvSpPr>
            <a:spLocks noGrp="1"/>
          </p:cNvSpPr>
          <p:nvPr>
            <p:ph type="dt" sz="half" idx="10"/>
          </p:nvPr>
        </p:nvSpPr>
        <p:spPr/>
        <p:txBody>
          <a:bodyPr/>
          <a:lstStyle/>
          <a:p>
            <a:fld id="{9681DB80-DBD1-44C7-8198-532C4AA21EDC}" type="datetime3">
              <a:rPr lang="en-US"/>
              <a:pPr/>
              <a:t>5 October 2012</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54041F0C-D1F1-4FF2-8AF5-654611317D40}" type="slidenum">
              <a:rPr lang="en-AU"/>
              <a:pPr/>
              <a:t>37</a:t>
            </a:fld>
            <a:endParaRPr lang="en-AU"/>
          </a:p>
        </p:txBody>
      </p:sp>
    </p:spTree>
    <p:extLst>
      <p:ext uri="{BB962C8B-B14F-4D97-AF65-F5344CB8AC3E}">
        <p14:creationId xmlns:p14="http://schemas.microsoft.com/office/powerpoint/2010/main" val="6770108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a:t>
            </a:r>
            <a:endParaRPr lang="en-AU" dirty="0"/>
          </a:p>
        </p:txBody>
      </p:sp>
      <p:sp>
        <p:nvSpPr>
          <p:cNvPr id="3" name="Content Placeholder 2"/>
          <p:cNvSpPr>
            <a:spLocks noGrp="1"/>
          </p:cNvSpPr>
          <p:nvPr>
            <p:ph idx="1"/>
          </p:nvPr>
        </p:nvSpPr>
        <p:spPr>
          <a:xfrm>
            <a:off x="1475656" y="1428736"/>
            <a:ext cx="7557190" cy="4392612"/>
          </a:xfrm>
        </p:spPr>
        <p:txBody>
          <a:bodyPr/>
          <a:lstStyle/>
          <a:p>
            <a:pPr marL="0" indent="0">
              <a:buNone/>
            </a:pPr>
            <a:r>
              <a:rPr lang="en-AU" dirty="0"/>
              <a:t>The consideration of the bleeding from the ears is a secondary issue – if one ear was bleeding this would be placed downwards – but if both are bleeding it doesn’t matter which side is dependent</a:t>
            </a:r>
            <a:r>
              <a:rPr lang="en-AU" dirty="0" smtClean="0"/>
              <a:t>..</a:t>
            </a:r>
            <a:endParaRPr lang="en-AU" dirty="0"/>
          </a:p>
          <a:p>
            <a:endParaRPr lang="en-AU" dirty="0"/>
          </a:p>
        </p:txBody>
      </p:sp>
      <p:sp>
        <p:nvSpPr>
          <p:cNvPr id="4" name="Date Placeholder 3"/>
          <p:cNvSpPr>
            <a:spLocks noGrp="1"/>
          </p:cNvSpPr>
          <p:nvPr>
            <p:ph type="dt" sz="half" idx="10"/>
          </p:nvPr>
        </p:nvSpPr>
        <p:spPr/>
        <p:txBody>
          <a:bodyPr/>
          <a:lstStyle/>
          <a:p>
            <a:fld id="{1430E043-21C8-46CC-97C5-6D61432A2F62}" type="datetime3">
              <a:rPr lang="en-US"/>
              <a:pPr/>
              <a:t>5 October 2012</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54041F0C-D1F1-4FF2-8AF5-654611317D40}" type="slidenum">
              <a:rPr lang="en-AU"/>
              <a:pPr/>
              <a:t>38</a:t>
            </a:fld>
            <a:endParaRPr lang="en-A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a:t>
            </a:r>
            <a:endParaRPr lang="en-AU" dirty="0"/>
          </a:p>
        </p:txBody>
      </p:sp>
      <p:sp>
        <p:nvSpPr>
          <p:cNvPr id="3" name="Content Placeholder 2"/>
          <p:cNvSpPr>
            <a:spLocks noGrp="1"/>
          </p:cNvSpPr>
          <p:nvPr>
            <p:ph idx="1"/>
          </p:nvPr>
        </p:nvSpPr>
        <p:spPr>
          <a:xfrm>
            <a:off x="1547664" y="1428736"/>
            <a:ext cx="7485182" cy="4392612"/>
          </a:xfrm>
        </p:spPr>
        <p:txBody>
          <a:bodyPr/>
          <a:lstStyle/>
          <a:p>
            <a:pPr marL="0" indent="0">
              <a:buNone/>
            </a:pPr>
            <a:r>
              <a:rPr lang="en-AU" dirty="0" smtClean="0"/>
              <a:t>If </a:t>
            </a:r>
            <a:r>
              <a:rPr lang="en-AU" dirty="0"/>
              <a:t>the patient is fully conscious leave them supine and the fluid will drain from both, if the patient is in an altered conscious state place them on their side with the ear bleeding the most dependent.</a:t>
            </a:r>
          </a:p>
          <a:p>
            <a:endParaRPr lang="en-AU" dirty="0"/>
          </a:p>
        </p:txBody>
      </p:sp>
      <p:sp>
        <p:nvSpPr>
          <p:cNvPr id="4" name="Date Placeholder 3"/>
          <p:cNvSpPr>
            <a:spLocks noGrp="1"/>
          </p:cNvSpPr>
          <p:nvPr>
            <p:ph type="dt" sz="half" idx="10"/>
          </p:nvPr>
        </p:nvSpPr>
        <p:spPr/>
        <p:txBody>
          <a:bodyPr/>
          <a:lstStyle/>
          <a:p>
            <a:fld id="{1430E043-21C8-46CC-97C5-6D61432A2F62}" type="datetime3">
              <a:rPr lang="en-US"/>
              <a:pPr/>
              <a:t>5 October 2012</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54041F0C-D1F1-4FF2-8AF5-654611317D40}" type="slidenum">
              <a:rPr lang="en-AU"/>
              <a:pPr/>
              <a:t>39</a:t>
            </a:fld>
            <a:endParaRPr lang="en-AU" dirty="0"/>
          </a:p>
        </p:txBody>
      </p:sp>
    </p:spTree>
    <p:extLst>
      <p:ext uri="{BB962C8B-B14F-4D97-AF65-F5344CB8AC3E}">
        <p14:creationId xmlns:p14="http://schemas.microsoft.com/office/powerpoint/2010/main" val="858648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 Injuries</a:t>
            </a:r>
            <a:endParaRPr lang="en-AU" dirty="0"/>
          </a:p>
        </p:txBody>
      </p:sp>
      <p:sp>
        <p:nvSpPr>
          <p:cNvPr id="3" name="Content Placeholder 2"/>
          <p:cNvSpPr>
            <a:spLocks noGrp="1"/>
          </p:cNvSpPr>
          <p:nvPr>
            <p:ph idx="1"/>
          </p:nvPr>
        </p:nvSpPr>
        <p:spPr>
          <a:xfrm>
            <a:off x="1619672" y="1571612"/>
            <a:ext cx="7167170" cy="4392612"/>
          </a:xfrm>
        </p:spPr>
        <p:txBody>
          <a:bodyPr/>
          <a:lstStyle/>
          <a:p>
            <a:pPr marL="514350" indent="-514350">
              <a:buFont typeface="+mj-lt"/>
              <a:buAutoNum type="arabicPeriod"/>
            </a:pPr>
            <a:r>
              <a:rPr lang="en-US" b="1" dirty="0">
                <a:solidFill>
                  <a:srgbClr val="C00000"/>
                </a:solidFill>
              </a:rPr>
              <a:t>Fractures</a:t>
            </a:r>
          </a:p>
          <a:p>
            <a:pPr marL="914400" lvl="1" indent="-514350">
              <a:buFont typeface="+mj-lt"/>
              <a:buAutoNum type="alphaLcParenR"/>
            </a:pPr>
            <a:r>
              <a:rPr lang="en-US" dirty="0"/>
              <a:t>Cranium</a:t>
            </a:r>
          </a:p>
          <a:p>
            <a:pPr marL="914400" lvl="1" indent="-514350">
              <a:buFont typeface="+mj-lt"/>
              <a:buAutoNum type="alphaLcParenR"/>
            </a:pPr>
            <a:r>
              <a:rPr lang="en-US" dirty="0"/>
              <a:t>Base of skull</a:t>
            </a:r>
          </a:p>
          <a:p>
            <a:pPr marL="914400" lvl="1" indent="-514350">
              <a:buFont typeface="+mj-lt"/>
              <a:buAutoNum type="alphaLcParenR"/>
            </a:pPr>
            <a:r>
              <a:rPr lang="en-US" dirty="0"/>
              <a:t>Face</a:t>
            </a:r>
          </a:p>
          <a:p>
            <a:pPr marL="914400" lvl="1" indent="-514350">
              <a:buNone/>
            </a:pPr>
            <a:endParaRPr lang="en-US" dirty="0"/>
          </a:p>
          <a:p>
            <a:pPr marL="914400" lvl="1" indent="-514350">
              <a:buNone/>
            </a:pPr>
            <a:endParaRPr lang="en-US" dirty="0"/>
          </a:p>
          <a:p>
            <a:pPr marL="514350" indent="-514350">
              <a:spcBef>
                <a:spcPts val="0"/>
              </a:spcBef>
              <a:buNone/>
            </a:pPr>
            <a:r>
              <a:rPr lang="en-US" sz="2800" dirty="0"/>
              <a:t>Causes – direct or indirect force</a:t>
            </a:r>
          </a:p>
          <a:p>
            <a:pPr marL="0" lvl="1" indent="0">
              <a:spcBef>
                <a:spcPts val="0"/>
              </a:spcBef>
              <a:buNone/>
            </a:pPr>
            <a:r>
              <a:rPr lang="en-US" dirty="0"/>
              <a:t>If serious may cause multiple cracking (eggshell fracture)</a:t>
            </a:r>
            <a:endParaRPr lang="en-AU" dirty="0"/>
          </a:p>
        </p:txBody>
      </p:sp>
      <p:sp>
        <p:nvSpPr>
          <p:cNvPr id="4" name="Date Placeholder 3"/>
          <p:cNvSpPr>
            <a:spLocks noGrp="1"/>
          </p:cNvSpPr>
          <p:nvPr>
            <p:ph type="dt" sz="half" idx="10"/>
          </p:nvPr>
        </p:nvSpPr>
        <p:spPr/>
        <p:txBody>
          <a:bodyPr/>
          <a:lstStyle/>
          <a:p>
            <a:fld id="{47D38837-B741-460C-9AF3-7E01CE454B51}" type="datetime3">
              <a:rPr lang="en-US"/>
              <a:pPr/>
              <a:t>5 October 2012</a:t>
            </a:fld>
            <a:endParaRPr lang="en-AU" dirty="0"/>
          </a:p>
        </p:txBody>
      </p:sp>
      <p:sp>
        <p:nvSpPr>
          <p:cNvPr id="5" name="Footer Placeholder 4"/>
          <p:cNvSpPr>
            <a:spLocks noGrp="1"/>
          </p:cNvSpPr>
          <p:nvPr>
            <p:ph type="ftr" sz="quarter" idx="11"/>
          </p:nvPr>
        </p:nvSpPr>
        <p:spPr/>
        <p:txBody>
          <a:bodyPr/>
          <a:lstStyle/>
          <a:p>
            <a:r>
              <a:rPr lang="en-AU"/>
              <a:t>Coffs Harbour Divisional Training</a:t>
            </a:r>
            <a:endParaRPr lang="en-AU" dirty="0"/>
          </a:p>
        </p:txBody>
      </p:sp>
      <p:sp>
        <p:nvSpPr>
          <p:cNvPr id="6" name="Slide Number Placeholder 5"/>
          <p:cNvSpPr>
            <a:spLocks noGrp="1"/>
          </p:cNvSpPr>
          <p:nvPr>
            <p:ph type="sldNum" sz="quarter" idx="12"/>
          </p:nvPr>
        </p:nvSpPr>
        <p:spPr/>
        <p:txBody>
          <a:bodyPr/>
          <a:lstStyle/>
          <a:p>
            <a:fld id="{9992D517-225D-4FD1-9650-FDEB9B6A1E0A}" type="slidenum">
              <a:rPr lang="en-AU"/>
              <a:pPr/>
              <a:t>4</a:t>
            </a:fld>
            <a:endParaRPr lang="en-AU" dirty="0"/>
          </a:p>
        </p:txBody>
      </p:sp>
      <p:pic>
        <p:nvPicPr>
          <p:cNvPr id="3080" name="Picture 8" descr="http://www.daviddarling.info/images/human_skull_side.jpg"/>
          <p:cNvPicPr>
            <a:picLocks noChangeAspect="1" noChangeArrowheads="1"/>
          </p:cNvPicPr>
          <p:nvPr/>
        </p:nvPicPr>
        <p:blipFill>
          <a:blip r:embed="rId2" cstate="print"/>
          <a:srcRect/>
          <a:stretch>
            <a:fillRect/>
          </a:stretch>
        </p:blipFill>
        <p:spPr bwMode="auto">
          <a:xfrm>
            <a:off x="4787546" y="1484784"/>
            <a:ext cx="4356454" cy="316835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a:t>
            </a:r>
            <a:endParaRPr lang="en-AU" dirty="0"/>
          </a:p>
        </p:txBody>
      </p:sp>
      <p:sp>
        <p:nvSpPr>
          <p:cNvPr id="3" name="Content Placeholder 2"/>
          <p:cNvSpPr>
            <a:spLocks noGrp="1"/>
          </p:cNvSpPr>
          <p:nvPr>
            <p:ph idx="1"/>
          </p:nvPr>
        </p:nvSpPr>
        <p:spPr>
          <a:xfrm>
            <a:off x="1547664" y="1500174"/>
            <a:ext cx="7596336" cy="4392612"/>
          </a:xfrm>
        </p:spPr>
        <p:txBody>
          <a:bodyPr/>
          <a:lstStyle/>
          <a:p>
            <a:pPr marL="0" indent="0">
              <a:buNone/>
            </a:pPr>
            <a:r>
              <a:rPr lang="en-AU" dirty="0"/>
              <a:t>Bleeding from both ears is suggestive of extreme facial trauma and the patient is likely to be unconscious with considerable airway, breathing and circulation issues that will have to be addressed. </a:t>
            </a:r>
          </a:p>
        </p:txBody>
      </p:sp>
      <p:sp>
        <p:nvSpPr>
          <p:cNvPr id="4" name="Date Placeholder 3"/>
          <p:cNvSpPr>
            <a:spLocks noGrp="1"/>
          </p:cNvSpPr>
          <p:nvPr>
            <p:ph type="dt" sz="half" idx="10"/>
          </p:nvPr>
        </p:nvSpPr>
        <p:spPr/>
        <p:txBody>
          <a:bodyPr/>
          <a:lstStyle/>
          <a:p>
            <a:fld id="{8CE1C253-3C9D-4B03-B5D5-97ADA264746D}" type="datetime3">
              <a:rPr lang="en-US"/>
              <a:pPr/>
              <a:t>5 October 2012</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54041F0C-D1F1-4FF2-8AF5-654611317D40}" type="slidenum">
              <a:rPr lang="en-AU"/>
              <a:pPr/>
              <a:t>40</a:t>
            </a:fld>
            <a:endParaRPr lang="en-A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a:t>
            </a:r>
            <a:endParaRPr lang="en-AU" dirty="0"/>
          </a:p>
        </p:txBody>
      </p:sp>
      <p:sp>
        <p:nvSpPr>
          <p:cNvPr id="3" name="Content Placeholder 2"/>
          <p:cNvSpPr>
            <a:spLocks noGrp="1"/>
          </p:cNvSpPr>
          <p:nvPr>
            <p:ph idx="1"/>
          </p:nvPr>
        </p:nvSpPr>
        <p:spPr>
          <a:xfrm>
            <a:off x="1619672" y="1500174"/>
            <a:ext cx="7524328" cy="4392612"/>
          </a:xfrm>
        </p:spPr>
        <p:txBody>
          <a:bodyPr/>
          <a:lstStyle/>
          <a:p>
            <a:pPr marL="0" indent="0">
              <a:buNone/>
            </a:pPr>
            <a:r>
              <a:rPr lang="en-AU" dirty="0" smtClean="0"/>
              <a:t>The </a:t>
            </a:r>
            <a:r>
              <a:rPr lang="en-AU" dirty="0"/>
              <a:t>bleeding from the ears will be a minor consideration in their overall care as you are unlikely to get out of the primary survey </a:t>
            </a:r>
            <a:r>
              <a:rPr lang="en-AU" dirty="0" smtClean="0"/>
              <a:t>DSRABCD</a:t>
            </a:r>
            <a:r>
              <a:rPr lang="en-AU" dirty="0"/>
              <a:t>. </a:t>
            </a:r>
          </a:p>
          <a:p>
            <a:endParaRPr lang="en-AU" dirty="0"/>
          </a:p>
        </p:txBody>
      </p:sp>
      <p:sp>
        <p:nvSpPr>
          <p:cNvPr id="4" name="Date Placeholder 3"/>
          <p:cNvSpPr>
            <a:spLocks noGrp="1"/>
          </p:cNvSpPr>
          <p:nvPr>
            <p:ph type="dt" sz="half" idx="10"/>
          </p:nvPr>
        </p:nvSpPr>
        <p:spPr/>
        <p:txBody>
          <a:bodyPr/>
          <a:lstStyle/>
          <a:p>
            <a:fld id="{8CE1C253-3C9D-4B03-B5D5-97ADA264746D}" type="datetime3">
              <a:rPr lang="en-US"/>
              <a:pPr/>
              <a:t>5 October 2012</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54041F0C-D1F1-4FF2-8AF5-654611317D40}" type="slidenum">
              <a:rPr lang="en-AU"/>
              <a:pPr/>
              <a:t>41</a:t>
            </a:fld>
            <a:endParaRPr lang="en-AU"/>
          </a:p>
        </p:txBody>
      </p:sp>
    </p:spTree>
    <p:extLst>
      <p:ext uri="{BB962C8B-B14F-4D97-AF65-F5344CB8AC3E}">
        <p14:creationId xmlns:p14="http://schemas.microsoft.com/office/powerpoint/2010/main" val="1870420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2"/>
          <p:cNvSpPr>
            <a:spLocks noGrp="1" noChangeArrowheads="1"/>
          </p:cNvSpPr>
          <p:nvPr>
            <p:ph type="title"/>
          </p:nvPr>
        </p:nvSpPr>
        <p:spPr/>
        <p:txBody>
          <a:bodyPr/>
          <a:lstStyle/>
          <a:p>
            <a:pPr eaLnBrk="1" hangingPunct="1"/>
            <a:r>
              <a:rPr lang="en-AU" dirty="0"/>
              <a:t>Questions</a:t>
            </a:r>
          </a:p>
        </p:txBody>
      </p:sp>
      <p:sp>
        <p:nvSpPr>
          <p:cNvPr id="111618" name="Date Placeholder 3"/>
          <p:cNvSpPr>
            <a:spLocks noGrp="1"/>
          </p:cNvSpPr>
          <p:nvPr>
            <p:ph type="dt" sz="half" idx="10"/>
          </p:nvPr>
        </p:nvSpPr>
        <p:spPr>
          <a:noFill/>
        </p:spPr>
        <p:txBody>
          <a:bodyPr/>
          <a:lstStyle/>
          <a:p>
            <a:fld id="{BA073384-FA88-43F2-A802-6ABBB63E18CB}" type="datetime3">
              <a:rPr lang="en-US"/>
              <a:pPr/>
              <a:t>5 October 2012</a:t>
            </a:fld>
            <a:endParaRPr lang="en-US"/>
          </a:p>
        </p:txBody>
      </p:sp>
      <p:sp>
        <p:nvSpPr>
          <p:cNvPr id="111619" name="Footer Placeholder 4"/>
          <p:cNvSpPr>
            <a:spLocks noGrp="1"/>
          </p:cNvSpPr>
          <p:nvPr>
            <p:ph type="ftr" sz="quarter" idx="11"/>
          </p:nvPr>
        </p:nvSpPr>
        <p:spPr>
          <a:noFill/>
        </p:spPr>
        <p:txBody>
          <a:bodyPr/>
          <a:lstStyle/>
          <a:p>
            <a:r>
              <a:rPr lang="en-US"/>
              <a:t>Coffs Harbour Divisional Training</a:t>
            </a:r>
          </a:p>
        </p:txBody>
      </p:sp>
      <p:sp>
        <p:nvSpPr>
          <p:cNvPr id="111620" name="Slide Number Placeholder 5"/>
          <p:cNvSpPr>
            <a:spLocks noGrp="1"/>
          </p:cNvSpPr>
          <p:nvPr>
            <p:ph type="sldNum" sz="quarter" idx="12"/>
          </p:nvPr>
        </p:nvSpPr>
        <p:spPr>
          <a:noFill/>
        </p:spPr>
        <p:txBody>
          <a:bodyPr/>
          <a:lstStyle/>
          <a:p>
            <a:fld id="{F339EFFC-A4A3-45C0-8F48-4F2A8DA1E738}" type="slidenum">
              <a:rPr lang="en-US"/>
              <a:pPr/>
              <a:t>42</a:t>
            </a:fld>
            <a:endParaRPr lang="en-US"/>
          </a:p>
        </p:txBody>
      </p:sp>
      <p:pic>
        <p:nvPicPr>
          <p:cNvPr id="111623" name="Picture 4" descr="MCj04344110000[1]"/>
          <p:cNvPicPr>
            <a:picLocks noChangeAspect="1" noChangeArrowheads="1"/>
          </p:cNvPicPr>
          <p:nvPr/>
        </p:nvPicPr>
        <p:blipFill>
          <a:blip r:embed="rId3" cstate="print"/>
          <a:srcRect/>
          <a:stretch>
            <a:fillRect/>
          </a:stretch>
        </p:blipFill>
        <p:spPr bwMode="auto">
          <a:xfrm>
            <a:off x="2987824" y="1828723"/>
            <a:ext cx="3240360" cy="3645405"/>
          </a:xfrm>
          <a:prstGeom prst="rect">
            <a:avLst/>
          </a:prstGeom>
          <a:noFill/>
          <a:ln w="9525">
            <a:noFill/>
            <a:miter lim="800000"/>
            <a:headEnd/>
            <a:tailEnd/>
          </a:ln>
        </p:spPr>
      </p:pic>
    </p:spTree>
    <p:extLst>
      <p:ext uri="{BB962C8B-B14F-4D97-AF65-F5344CB8AC3E}">
        <p14:creationId xmlns:p14="http://schemas.microsoft.com/office/powerpoint/2010/main" val="96775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D8F5C32-3C4F-496F-BD1B-6BA7F319BC6D}" type="datetime3">
              <a:rPr lang="en-US"/>
              <a:pPr/>
              <a:t>5 October 2012</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9992D517-225D-4FD1-9650-FDEB9B6A1E0A}" type="slidenum">
              <a:rPr lang="en-AU"/>
              <a:pPr/>
              <a:t>5</a:t>
            </a:fld>
            <a:endParaRPr lang="en-AU"/>
          </a:p>
        </p:txBody>
      </p:sp>
      <p:pic>
        <p:nvPicPr>
          <p:cNvPr id="1026" name="Picture 2" descr="ww1-x-ray.jpg image by jlskula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Rectangle 6"/>
          <p:cNvSpPr/>
          <p:nvPr/>
        </p:nvSpPr>
        <p:spPr>
          <a:xfrm>
            <a:off x="5500694" y="3286124"/>
            <a:ext cx="2845651" cy="523220"/>
          </a:xfrm>
          <a:prstGeom prst="rect">
            <a:avLst/>
          </a:prstGeom>
        </p:spPr>
        <p:txBody>
          <a:bodyPr wrap="none">
            <a:spAutoFit/>
          </a:bodyPr>
          <a:lstStyle/>
          <a:p>
            <a:r>
              <a:rPr lang="en-US" sz="2800" dirty="0"/>
              <a:t>eggshell fracture</a:t>
            </a:r>
            <a:endParaRPr lang="en-AU"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063AF-A0B4-49DF-B76A-81980CE50B35}" type="datetime3">
              <a:rPr lang="en-US"/>
              <a:pPr/>
              <a:t>5 October 2012</a:t>
            </a:fld>
            <a:endParaRPr lang="en-AU"/>
          </a:p>
        </p:txBody>
      </p:sp>
      <p:sp>
        <p:nvSpPr>
          <p:cNvPr id="3" name="Footer Placeholder 2"/>
          <p:cNvSpPr>
            <a:spLocks noGrp="1"/>
          </p:cNvSpPr>
          <p:nvPr>
            <p:ph type="ftr" sz="quarter" idx="11"/>
          </p:nvPr>
        </p:nvSpPr>
        <p:spPr/>
        <p:txBody>
          <a:bodyPr/>
          <a:lstStyle/>
          <a:p>
            <a:r>
              <a:rPr lang="en-AU"/>
              <a:t>Coffs Harbour Divisional Training</a:t>
            </a:r>
          </a:p>
        </p:txBody>
      </p:sp>
      <p:sp>
        <p:nvSpPr>
          <p:cNvPr id="4" name="Slide Number Placeholder 3"/>
          <p:cNvSpPr>
            <a:spLocks noGrp="1"/>
          </p:cNvSpPr>
          <p:nvPr>
            <p:ph type="sldNum" sz="quarter" idx="12"/>
          </p:nvPr>
        </p:nvSpPr>
        <p:spPr/>
        <p:txBody>
          <a:bodyPr/>
          <a:lstStyle/>
          <a:p>
            <a:fld id="{9992D517-225D-4FD1-9650-FDEB9B6A1E0A}" type="slidenum">
              <a:rPr lang="en-AU"/>
              <a:pPr/>
              <a:t>6</a:t>
            </a:fld>
            <a:endParaRPr lang="en-AU"/>
          </a:p>
        </p:txBody>
      </p:sp>
      <p:pic>
        <p:nvPicPr>
          <p:cNvPr id="79874" name="Picture 2" descr="OUCH.jpg ouch image by travelcaster"/>
          <p:cNvPicPr>
            <a:picLocks noChangeAspect="1" noChangeArrowheads="1"/>
          </p:cNvPicPr>
          <p:nvPr/>
        </p:nvPicPr>
        <p:blipFill>
          <a:blip r:embed="rId3" cstate="print"/>
          <a:srcRect/>
          <a:stretch>
            <a:fillRect/>
          </a:stretch>
        </p:blipFill>
        <p:spPr bwMode="auto">
          <a:xfrm>
            <a:off x="0" y="0"/>
            <a:ext cx="4829148" cy="6858000"/>
          </a:xfrm>
          <a:prstGeom prst="rect">
            <a:avLst/>
          </a:prstGeom>
          <a:noFill/>
        </p:spPr>
      </p:pic>
      <p:pic>
        <p:nvPicPr>
          <p:cNvPr id="79886" name="Picture 14" descr="saknockouteq9.jpg"/>
          <p:cNvPicPr>
            <a:picLocks noChangeAspect="1" noChangeArrowheads="1"/>
          </p:cNvPicPr>
          <p:nvPr/>
        </p:nvPicPr>
        <p:blipFill>
          <a:blip r:embed="rId4" cstate="print"/>
          <a:srcRect/>
          <a:stretch>
            <a:fillRect/>
          </a:stretch>
        </p:blipFill>
        <p:spPr bwMode="auto">
          <a:xfrm>
            <a:off x="4786314" y="0"/>
            <a:ext cx="4357686" cy="3219450"/>
          </a:xfrm>
          <a:prstGeom prst="rect">
            <a:avLst/>
          </a:prstGeom>
          <a:noFill/>
        </p:spPr>
      </p:pic>
      <p:pic>
        <p:nvPicPr>
          <p:cNvPr id="10" name="fullSizedImage" descr="JulieAfterAccident.jpg image by jewelswoolf"/>
          <p:cNvPicPr/>
          <p:nvPr/>
        </p:nvPicPr>
        <p:blipFill>
          <a:blip r:embed="rId5" cstate="print"/>
          <a:srcRect/>
          <a:stretch>
            <a:fillRect/>
          </a:stretch>
        </p:blipFill>
        <p:spPr bwMode="auto">
          <a:xfrm>
            <a:off x="4786314" y="3000372"/>
            <a:ext cx="4629144" cy="3857628"/>
          </a:xfrm>
          <a:prstGeom prst="rect">
            <a:avLst/>
          </a:prstGeom>
          <a:noFill/>
          <a:ln w="9525">
            <a:noFill/>
            <a:miter lim="800000"/>
            <a:headEnd/>
            <a:tailEnd/>
          </a:ln>
        </p:spPr>
      </p:pic>
      <p:sp>
        <p:nvSpPr>
          <p:cNvPr id="11" name="TextBox 10"/>
          <p:cNvSpPr txBox="1"/>
          <p:nvPr/>
        </p:nvSpPr>
        <p:spPr>
          <a:xfrm>
            <a:off x="714348" y="6072206"/>
            <a:ext cx="4071966" cy="461665"/>
          </a:xfrm>
          <a:prstGeom prst="rect">
            <a:avLst/>
          </a:prstGeom>
          <a:noFill/>
        </p:spPr>
        <p:txBody>
          <a:bodyPr wrap="square" rtlCol="0">
            <a:spAutoFit/>
          </a:bodyPr>
          <a:lstStyle/>
          <a:p>
            <a:r>
              <a:rPr lang="en-US" sz="2400" dirty="0">
                <a:solidFill>
                  <a:schemeClr val="bg1"/>
                </a:solidFill>
              </a:rPr>
              <a:t>Depressed cheek fractures</a:t>
            </a:r>
            <a:endParaRPr lang="en-AU" sz="24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EE462F-0A21-41D3-9988-3C9524144291}" type="datetime3">
              <a:rPr lang="en-US" smtClean="0"/>
              <a:pPr/>
              <a:t>5 October 2012</a:t>
            </a:fld>
            <a:endParaRPr lang="en-AU"/>
          </a:p>
        </p:txBody>
      </p:sp>
      <p:sp>
        <p:nvSpPr>
          <p:cNvPr id="3" name="Footer Placeholder 2"/>
          <p:cNvSpPr>
            <a:spLocks noGrp="1"/>
          </p:cNvSpPr>
          <p:nvPr>
            <p:ph type="ftr" sz="quarter" idx="11"/>
          </p:nvPr>
        </p:nvSpPr>
        <p:spPr/>
        <p:txBody>
          <a:bodyPr/>
          <a:lstStyle/>
          <a:p>
            <a:r>
              <a:rPr lang="en-AU" smtClean="0"/>
              <a:t>Coffs Harbour Divisional Training</a:t>
            </a:r>
            <a:endParaRPr lang="en-AU"/>
          </a:p>
        </p:txBody>
      </p:sp>
      <p:sp>
        <p:nvSpPr>
          <p:cNvPr id="4" name="Slide Number Placeholder 3"/>
          <p:cNvSpPr>
            <a:spLocks noGrp="1"/>
          </p:cNvSpPr>
          <p:nvPr>
            <p:ph type="sldNum" sz="quarter" idx="12"/>
          </p:nvPr>
        </p:nvSpPr>
        <p:spPr/>
        <p:txBody>
          <a:bodyPr/>
          <a:lstStyle/>
          <a:p>
            <a:fld id="{54041F0C-D1F1-4FF2-8AF5-654611317D40}" type="slidenum">
              <a:rPr lang="en-AU" smtClean="0"/>
              <a:pPr/>
              <a:t>7</a:t>
            </a:fld>
            <a:endParaRPr lang="en-AU"/>
          </a:p>
        </p:txBody>
      </p:sp>
      <p:pic>
        <p:nvPicPr>
          <p:cNvPr id="5" name="Picture 6" descr="http://www.tribuneindia.com/2004/20040121/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67850"/>
            <a:ext cx="4320480" cy="58326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11760" y="5517232"/>
            <a:ext cx="4071966" cy="523220"/>
          </a:xfrm>
          <a:prstGeom prst="rect">
            <a:avLst/>
          </a:prstGeom>
          <a:noFill/>
        </p:spPr>
        <p:txBody>
          <a:bodyPr wrap="square" rtlCol="0">
            <a:spAutoFit/>
          </a:bodyPr>
          <a:lstStyle/>
          <a:p>
            <a:r>
              <a:rPr lang="en-US" sz="2800" dirty="0">
                <a:solidFill>
                  <a:schemeClr val="bg1"/>
                </a:solidFill>
              </a:rPr>
              <a:t>Depressed </a:t>
            </a:r>
            <a:r>
              <a:rPr lang="en-US" sz="2800" dirty="0" smtClean="0">
                <a:solidFill>
                  <a:schemeClr val="bg1"/>
                </a:solidFill>
              </a:rPr>
              <a:t>skull fracture</a:t>
            </a:r>
            <a:endParaRPr lang="en-AU" sz="2800" dirty="0">
              <a:solidFill>
                <a:schemeClr val="bg1"/>
              </a:solidFill>
            </a:endParaRPr>
          </a:p>
        </p:txBody>
      </p:sp>
    </p:spTree>
    <p:extLst>
      <p:ext uri="{BB962C8B-B14F-4D97-AF65-F5344CB8AC3E}">
        <p14:creationId xmlns:p14="http://schemas.microsoft.com/office/powerpoint/2010/main" val="8798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 Injuries</a:t>
            </a:r>
            <a:endParaRPr lang="en-AU" dirty="0"/>
          </a:p>
        </p:txBody>
      </p:sp>
      <p:sp>
        <p:nvSpPr>
          <p:cNvPr id="3" name="Content Placeholder 2"/>
          <p:cNvSpPr>
            <a:spLocks noGrp="1"/>
          </p:cNvSpPr>
          <p:nvPr>
            <p:ph idx="1"/>
          </p:nvPr>
        </p:nvSpPr>
        <p:spPr>
          <a:xfrm>
            <a:off x="1475656" y="1428736"/>
            <a:ext cx="7668344" cy="4392612"/>
          </a:xfrm>
        </p:spPr>
        <p:txBody>
          <a:bodyPr/>
          <a:lstStyle/>
          <a:p>
            <a:pPr marL="514350" indent="-514350">
              <a:buFont typeface="+mj-lt"/>
              <a:buAutoNum type="arabicPeriod" startAt="2"/>
            </a:pPr>
            <a:r>
              <a:rPr lang="en-US" b="1" dirty="0">
                <a:solidFill>
                  <a:srgbClr val="C00000"/>
                </a:solidFill>
              </a:rPr>
              <a:t>Concussion</a:t>
            </a:r>
          </a:p>
          <a:p>
            <a:pPr marL="514350" indent="-514350"/>
            <a:r>
              <a:rPr lang="en-US" sz="2800" dirty="0"/>
              <a:t>Concussion is an altered state of consciousness, usually caused by a blow to the head or neck</a:t>
            </a:r>
          </a:p>
          <a:p>
            <a:pPr marL="514350" indent="-514350"/>
            <a:r>
              <a:rPr lang="en-US" sz="2800" dirty="0"/>
              <a:t>The casualty may become unconscious but this is often momentary</a:t>
            </a:r>
          </a:p>
          <a:p>
            <a:pPr marL="514350" indent="-514350"/>
            <a:r>
              <a:rPr lang="en-US" sz="2800" dirty="0"/>
              <a:t>They may be dazed, confused and complain of headaches and </a:t>
            </a:r>
            <a:r>
              <a:rPr lang="en-US" sz="2800" dirty="0" smtClean="0"/>
              <a:t>dizziness</a:t>
            </a:r>
            <a:endParaRPr lang="en-US" sz="2800" dirty="0"/>
          </a:p>
        </p:txBody>
      </p:sp>
      <p:sp>
        <p:nvSpPr>
          <p:cNvPr id="4" name="Date Placeholder 3"/>
          <p:cNvSpPr>
            <a:spLocks noGrp="1"/>
          </p:cNvSpPr>
          <p:nvPr>
            <p:ph type="dt" sz="half" idx="10"/>
          </p:nvPr>
        </p:nvSpPr>
        <p:spPr/>
        <p:txBody>
          <a:bodyPr/>
          <a:lstStyle/>
          <a:p>
            <a:fld id="{92F49E64-7F53-4357-A808-65219569B24B}" type="datetime3">
              <a:rPr lang="en-US"/>
              <a:pPr/>
              <a:t>5 October 2012</a:t>
            </a:fld>
            <a:endParaRPr lang="en-AU" dirty="0"/>
          </a:p>
        </p:txBody>
      </p:sp>
      <p:sp>
        <p:nvSpPr>
          <p:cNvPr id="5" name="Footer Placeholder 4"/>
          <p:cNvSpPr>
            <a:spLocks noGrp="1"/>
          </p:cNvSpPr>
          <p:nvPr>
            <p:ph type="ftr" sz="quarter" idx="11"/>
          </p:nvPr>
        </p:nvSpPr>
        <p:spPr/>
        <p:txBody>
          <a:bodyPr/>
          <a:lstStyle/>
          <a:p>
            <a:r>
              <a:rPr lang="en-AU"/>
              <a:t>Coffs Harbour Divisional Training</a:t>
            </a:r>
            <a:endParaRPr lang="en-AU" dirty="0"/>
          </a:p>
        </p:txBody>
      </p:sp>
      <p:sp>
        <p:nvSpPr>
          <p:cNvPr id="6" name="Slide Number Placeholder 5"/>
          <p:cNvSpPr>
            <a:spLocks noGrp="1"/>
          </p:cNvSpPr>
          <p:nvPr>
            <p:ph type="sldNum" sz="quarter" idx="12"/>
          </p:nvPr>
        </p:nvSpPr>
        <p:spPr/>
        <p:txBody>
          <a:bodyPr/>
          <a:lstStyle/>
          <a:p>
            <a:fld id="{9992D517-225D-4FD1-9650-FDEB9B6A1E0A}" type="slidenum">
              <a:rPr lang="en-AU"/>
              <a:pPr/>
              <a:t>8</a:t>
            </a:fld>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F7A399-53EB-4C1A-B3A6-B72D19F3571E}" type="datetime3">
              <a:rPr lang="en-US"/>
              <a:pPr/>
              <a:t>5 October 2012</a:t>
            </a:fld>
            <a:endParaRPr lang="en-AU"/>
          </a:p>
        </p:txBody>
      </p:sp>
      <p:sp>
        <p:nvSpPr>
          <p:cNvPr id="5" name="Footer Placeholder 4"/>
          <p:cNvSpPr>
            <a:spLocks noGrp="1"/>
          </p:cNvSpPr>
          <p:nvPr>
            <p:ph type="ftr" sz="quarter" idx="11"/>
          </p:nvPr>
        </p:nvSpPr>
        <p:spPr/>
        <p:txBody>
          <a:bodyPr/>
          <a:lstStyle/>
          <a:p>
            <a:r>
              <a:rPr lang="en-AU"/>
              <a:t>Coffs Harbour Divisional Training</a:t>
            </a:r>
          </a:p>
        </p:txBody>
      </p:sp>
      <p:sp>
        <p:nvSpPr>
          <p:cNvPr id="6" name="Slide Number Placeholder 5"/>
          <p:cNvSpPr>
            <a:spLocks noGrp="1"/>
          </p:cNvSpPr>
          <p:nvPr>
            <p:ph type="sldNum" sz="quarter" idx="12"/>
          </p:nvPr>
        </p:nvSpPr>
        <p:spPr/>
        <p:txBody>
          <a:bodyPr/>
          <a:lstStyle/>
          <a:p>
            <a:fld id="{9992D517-225D-4FD1-9650-FDEB9B6A1E0A}" type="slidenum">
              <a:rPr lang="en-AU"/>
              <a:pPr/>
              <a:t>9</a:t>
            </a:fld>
            <a:endParaRPr lang="en-AU"/>
          </a:p>
        </p:txBody>
      </p:sp>
      <p:pic>
        <p:nvPicPr>
          <p:cNvPr id="80900" name="Picture 4" descr="http://whyfiles.org/190sport_injury/images/concuss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3">
  <a:themeElements>
    <a:clrScheme name="Dot Poin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t Point Slid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Dot Poin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t Poin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t Poin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t Poin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t Poin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t Poin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t Poin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t Poin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t Poin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t Poin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t Poin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t Poin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Dot Poin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t Point Slid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Dot Poin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t Poin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t Poin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t Poin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t Poin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t Poin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t Poin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t Poin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t Poin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t Poin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t Poin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t Poin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637</TotalTime>
  <Words>1289</Words>
  <Application>Microsoft Office PowerPoint</Application>
  <PresentationFormat>On-screen Show (4:3)</PresentationFormat>
  <Paragraphs>247</Paragraphs>
  <Slides>42</Slides>
  <Notes>8</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Theme3</vt:lpstr>
      <vt:lpstr>Theme1</vt:lpstr>
      <vt:lpstr>Head Injuries</vt:lpstr>
      <vt:lpstr>Head Injuries</vt:lpstr>
      <vt:lpstr>Head Injuries</vt:lpstr>
      <vt:lpstr>Head Injuries</vt:lpstr>
      <vt:lpstr>PowerPoint Presentation</vt:lpstr>
      <vt:lpstr>PowerPoint Presentation</vt:lpstr>
      <vt:lpstr>PowerPoint Presentation</vt:lpstr>
      <vt:lpstr>Head Injuries</vt:lpstr>
      <vt:lpstr>PowerPoint Presentation</vt:lpstr>
      <vt:lpstr>Head Injuries</vt:lpstr>
      <vt:lpstr>PowerPoint Presentation</vt:lpstr>
      <vt:lpstr>Head Injuries</vt:lpstr>
      <vt:lpstr>Head Injuries</vt:lpstr>
      <vt:lpstr>Natasha Richards death March 2009</vt:lpstr>
      <vt:lpstr>Natasha Richards death March 2009</vt:lpstr>
      <vt:lpstr>Epidural Hematoma</vt:lpstr>
      <vt:lpstr>Epidural Hematoma</vt:lpstr>
      <vt:lpstr>Epidural Hematoma</vt:lpstr>
      <vt:lpstr>Assessment of Head Injuries</vt:lpstr>
      <vt:lpstr>Assessment of Head Injuries</vt:lpstr>
      <vt:lpstr>Signs &amp; Symptoms</vt:lpstr>
      <vt:lpstr>PowerPoint Presentation</vt:lpstr>
      <vt:lpstr>Management</vt:lpstr>
      <vt:lpstr>Management</vt:lpstr>
      <vt:lpstr>Management</vt:lpstr>
      <vt:lpstr>Management</vt:lpstr>
      <vt:lpstr>Management</vt:lpstr>
      <vt:lpstr>Management</vt:lpstr>
      <vt:lpstr>PowerPoint Presentation</vt:lpstr>
      <vt:lpstr>PowerPoint Presentation</vt:lpstr>
      <vt:lpstr>PowerPoint Presentation</vt:lpstr>
      <vt:lpstr>PowerPoint Presentation</vt:lpstr>
      <vt:lpstr>PowerPoint Presentation</vt:lpstr>
      <vt:lpstr>Management </vt:lpstr>
      <vt:lpstr>Question </vt:lpstr>
      <vt:lpstr>Answer</vt:lpstr>
      <vt:lpstr>Answer</vt:lpstr>
      <vt:lpstr>Answer</vt:lpstr>
      <vt:lpstr>Answer</vt:lpstr>
      <vt:lpstr>Answer</vt:lpstr>
      <vt:lpstr>Answer</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 Injuries</dc:title>
  <dc:creator> </dc:creator>
  <cp:lastModifiedBy>Frazer</cp:lastModifiedBy>
  <cp:revision>41</cp:revision>
  <dcterms:created xsi:type="dcterms:W3CDTF">2009-08-12T05:56:27Z</dcterms:created>
  <dcterms:modified xsi:type="dcterms:W3CDTF">2012-10-05T05:30:29Z</dcterms:modified>
</cp:coreProperties>
</file>