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8" r:id="rId2"/>
    <p:sldId id="259" r:id="rId3"/>
    <p:sldId id="292" r:id="rId4"/>
    <p:sldId id="260" r:id="rId5"/>
    <p:sldId id="264" r:id="rId6"/>
    <p:sldId id="265" r:id="rId7"/>
    <p:sldId id="293" r:id="rId8"/>
    <p:sldId id="294" r:id="rId9"/>
    <p:sldId id="296" r:id="rId10"/>
    <p:sldId id="266" r:id="rId11"/>
    <p:sldId id="262" r:id="rId12"/>
    <p:sldId id="263" r:id="rId13"/>
    <p:sldId id="267" r:id="rId14"/>
    <p:sldId id="297" r:id="rId15"/>
    <p:sldId id="269" r:id="rId16"/>
    <p:sldId id="271" r:id="rId17"/>
    <p:sldId id="288" r:id="rId18"/>
    <p:sldId id="299" r:id="rId19"/>
    <p:sldId id="289" r:id="rId20"/>
    <p:sldId id="274" r:id="rId21"/>
    <p:sldId id="275" r:id="rId22"/>
    <p:sldId id="312" r:id="rId23"/>
    <p:sldId id="276" r:id="rId24"/>
    <p:sldId id="277" r:id="rId25"/>
    <p:sldId id="301" r:id="rId26"/>
    <p:sldId id="279" r:id="rId27"/>
    <p:sldId id="278" r:id="rId28"/>
    <p:sldId id="304" r:id="rId29"/>
    <p:sldId id="280" r:id="rId30"/>
    <p:sldId id="307" r:id="rId31"/>
    <p:sldId id="308" r:id="rId32"/>
    <p:sldId id="309" r:id="rId33"/>
    <p:sldId id="311" r:id="rId34"/>
    <p:sldId id="283" r:id="rId35"/>
    <p:sldId id="282" r:id="rId36"/>
    <p:sldId id="286" r:id="rId37"/>
    <p:sldId id="284" r:id="rId38"/>
    <p:sldId id="285" r:id="rId39"/>
    <p:sldId id="310" r:id="rId40"/>
    <p:sldId id="298" r:id="rId41"/>
    <p:sldId id="287" r:id="rId42"/>
  </p:sldIdLst>
  <p:sldSz cx="9144000" cy="6858000" type="screen4x3"/>
  <p:notesSz cx="6797675" cy="9926638"/>
  <p:defaultTextStyle>
    <a:defPPr>
      <a:defRPr lang="en-GB"/>
    </a:defPPr>
    <a:lvl1pPr algn="l" defTabSz="449263" rtl="0" fontAlgn="base">
      <a:lnSpc>
        <a:spcPct val="93000"/>
      </a:lnSpc>
      <a:spcBef>
        <a:spcPct val="0"/>
      </a:spcBef>
      <a:spcAft>
        <a:spcPct val="0"/>
      </a:spcAft>
      <a:buClr>
        <a:srgbClr val="000000"/>
      </a:buClr>
      <a:buSzPct val="100000"/>
      <a:buFont typeface="Arial" pitchFamily="-102" charset="0"/>
      <a:defRPr kern="1200">
        <a:solidFill>
          <a:schemeClr val="bg1"/>
        </a:solidFill>
        <a:latin typeface="Arial" pitchFamily="-102" charset="0"/>
        <a:ea typeface="+mn-ea"/>
        <a:cs typeface="+mn-cs"/>
      </a:defRPr>
    </a:lvl1pPr>
    <a:lvl2pPr marL="457200" algn="l" defTabSz="449263" rtl="0" fontAlgn="base">
      <a:lnSpc>
        <a:spcPct val="93000"/>
      </a:lnSpc>
      <a:spcBef>
        <a:spcPct val="0"/>
      </a:spcBef>
      <a:spcAft>
        <a:spcPct val="0"/>
      </a:spcAft>
      <a:buClr>
        <a:srgbClr val="000000"/>
      </a:buClr>
      <a:buSzPct val="100000"/>
      <a:buFont typeface="Arial" pitchFamily="-102" charset="0"/>
      <a:defRPr kern="1200">
        <a:solidFill>
          <a:schemeClr val="bg1"/>
        </a:solidFill>
        <a:latin typeface="Arial" pitchFamily="-102" charset="0"/>
        <a:ea typeface="+mn-ea"/>
        <a:cs typeface="+mn-cs"/>
      </a:defRPr>
    </a:lvl2pPr>
    <a:lvl3pPr marL="914400" algn="l" defTabSz="449263" rtl="0" fontAlgn="base">
      <a:lnSpc>
        <a:spcPct val="93000"/>
      </a:lnSpc>
      <a:spcBef>
        <a:spcPct val="0"/>
      </a:spcBef>
      <a:spcAft>
        <a:spcPct val="0"/>
      </a:spcAft>
      <a:buClr>
        <a:srgbClr val="000000"/>
      </a:buClr>
      <a:buSzPct val="100000"/>
      <a:buFont typeface="Arial" pitchFamily="-102" charset="0"/>
      <a:defRPr kern="1200">
        <a:solidFill>
          <a:schemeClr val="bg1"/>
        </a:solidFill>
        <a:latin typeface="Arial" pitchFamily="-102" charset="0"/>
        <a:ea typeface="+mn-ea"/>
        <a:cs typeface="+mn-cs"/>
      </a:defRPr>
    </a:lvl3pPr>
    <a:lvl4pPr marL="1371600" algn="l" defTabSz="449263" rtl="0" fontAlgn="base">
      <a:lnSpc>
        <a:spcPct val="93000"/>
      </a:lnSpc>
      <a:spcBef>
        <a:spcPct val="0"/>
      </a:spcBef>
      <a:spcAft>
        <a:spcPct val="0"/>
      </a:spcAft>
      <a:buClr>
        <a:srgbClr val="000000"/>
      </a:buClr>
      <a:buSzPct val="100000"/>
      <a:buFont typeface="Arial" pitchFamily="-102" charset="0"/>
      <a:defRPr kern="1200">
        <a:solidFill>
          <a:schemeClr val="bg1"/>
        </a:solidFill>
        <a:latin typeface="Arial" pitchFamily="-102" charset="0"/>
        <a:ea typeface="+mn-ea"/>
        <a:cs typeface="+mn-cs"/>
      </a:defRPr>
    </a:lvl4pPr>
    <a:lvl5pPr marL="1828800" algn="l" defTabSz="449263" rtl="0" fontAlgn="base">
      <a:lnSpc>
        <a:spcPct val="93000"/>
      </a:lnSpc>
      <a:spcBef>
        <a:spcPct val="0"/>
      </a:spcBef>
      <a:spcAft>
        <a:spcPct val="0"/>
      </a:spcAft>
      <a:buClr>
        <a:srgbClr val="000000"/>
      </a:buClr>
      <a:buSzPct val="100000"/>
      <a:buFont typeface="Arial" pitchFamily="-102" charset="0"/>
      <a:defRPr kern="1200">
        <a:solidFill>
          <a:schemeClr val="bg1"/>
        </a:solidFill>
        <a:latin typeface="Arial" pitchFamily="-102" charset="0"/>
        <a:ea typeface="+mn-ea"/>
        <a:cs typeface="+mn-cs"/>
      </a:defRPr>
    </a:lvl5pPr>
    <a:lvl6pPr marL="2286000" algn="l" defTabSz="457200" rtl="0" eaLnBrk="1" latinLnBrk="0" hangingPunct="1">
      <a:defRPr kern="1200">
        <a:solidFill>
          <a:schemeClr val="bg1"/>
        </a:solidFill>
        <a:latin typeface="Arial" pitchFamily="-102" charset="0"/>
        <a:ea typeface="+mn-ea"/>
        <a:cs typeface="+mn-cs"/>
      </a:defRPr>
    </a:lvl6pPr>
    <a:lvl7pPr marL="2743200" algn="l" defTabSz="457200" rtl="0" eaLnBrk="1" latinLnBrk="0" hangingPunct="1">
      <a:defRPr kern="1200">
        <a:solidFill>
          <a:schemeClr val="bg1"/>
        </a:solidFill>
        <a:latin typeface="Arial" pitchFamily="-102" charset="0"/>
        <a:ea typeface="+mn-ea"/>
        <a:cs typeface="+mn-cs"/>
      </a:defRPr>
    </a:lvl7pPr>
    <a:lvl8pPr marL="3200400" algn="l" defTabSz="457200" rtl="0" eaLnBrk="1" latinLnBrk="0" hangingPunct="1">
      <a:defRPr kern="1200">
        <a:solidFill>
          <a:schemeClr val="bg1"/>
        </a:solidFill>
        <a:latin typeface="Arial" pitchFamily="-102" charset="0"/>
        <a:ea typeface="+mn-ea"/>
        <a:cs typeface="+mn-cs"/>
      </a:defRPr>
    </a:lvl8pPr>
    <a:lvl9pPr marL="3657600" algn="l" defTabSz="457200" rtl="0" eaLnBrk="1" latinLnBrk="0" hangingPunct="1">
      <a:defRPr kern="1200">
        <a:solidFill>
          <a:schemeClr val="bg1"/>
        </a:solidFill>
        <a:latin typeface="Arial" pitchFamily="-10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82" autoAdjust="0"/>
    <p:restoredTop sz="94660"/>
  </p:normalViewPr>
  <p:slideViewPr>
    <p:cSldViewPr>
      <p:cViewPr>
        <p:scale>
          <a:sx n="70" d="100"/>
          <a:sy n="70" d="100"/>
        </p:scale>
        <p:origin x="-1272"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2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Font typeface="Arial" charset="0"/>
              <a:buNone/>
              <a:defRPr sz="1200">
                <a:solidFill>
                  <a:srgbClr val="000000"/>
                </a:solidFill>
                <a:latin typeface="Arial" charset="0"/>
              </a:defRPr>
            </a:lvl1pPr>
          </a:lstStyle>
          <a:p>
            <a:pPr>
              <a:defRPr/>
            </a:pPr>
            <a:endParaRPr lang="en-AU"/>
          </a:p>
        </p:txBody>
      </p:sp>
      <p:sp>
        <p:nvSpPr>
          <p:cNvPr id="292867"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Font typeface="Arial" charset="0"/>
              <a:buNone/>
              <a:defRPr sz="1200">
                <a:solidFill>
                  <a:srgbClr val="000000"/>
                </a:solidFill>
                <a:latin typeface="Arial" charset="0"/>
              </a:defRPr>
            </a:lvl1pPr>
          </a:lstStyle>
          <a:p>
            <a:pPr>
              <a:defRPr/>
            </a:pPr>
            <a:endParaRPr lang="en-AU"/>
          </a:p>
        </p:txBody>
      </p:sp>
      <p:sp>
        <p:nvSpPr>
          <p:cNvPr id="292868"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buFont typeface="Arial" charset="0"/>
              <a:buNone/>
              <a:defRPr sz="1200">
                <a:solidFill>
                  <a:srgbClr val="000000"/>
                </a:solidFill>
                <a:latin typeface="Arial" charset="0"/>
              </a:defRPr>
            </a:lvl1pPr>
          </a:lstStyle>
          <a:p>
            <a:pPr>
              <a:defRPr/>
            </a:pPr>
            <a:endParaRPr lang="en-AU"/>
          </a:p>
        </p:txBody>
      </p:sp>
      <p:sp>
        <p:nvSpPr>
          <p:cNvPr id="292869"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00000"/>
                </a:solidFill>
              </a:defRPr>
            </a:lvl1pPr>
          </a:lstStyle>
          <a:p>
            <a:fld id="{A19F12F0-54AF-6341-9142-4D46D939293D}" type="slidenum">
              <a:rPr lang="en-AU"/>
              <a:pPr/>
              <a:t>‹#›</a:t>
            </a:fld>
            <a:endParaRPr lang="en-AU"/>
          </a:p>
        </p:txBody>
      </p:sp>
    </p:spTree>
    <p:extLst>
      <p:ext uri="{BB962C8B-B14F-4D97-AF65-F5344CB8AC3E}">
        <p14:creationId xmlns:p14="http://schemas.microsoft.com/office/powerpoint/2010/main" val="92058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AutoShape 1"/>
          <p:cNvSpPr>
            <a:spLocks noChangeArrowheads="1"/>
          </p:cNvSpPr>
          <p:nvPr/>
        </p:nvSpPr>
        <p:spPr bwMode="auto">
          <a:xfrm>
            <a:off x="0" y="0"/>
            <a:ext cx="6799263" cy="9926638"/>
          </a:xfrm>
          <a:prstGeom prst="roundRect">
            <a:avLst>
              <a:gd name="adj" fmla="val 23"/>
            </a:avLst>
          </a:prstGeom>
          <a:solidFill>
            <a:srgbClr val="FFFFFF"/>
          </a:solidFill>
          <a:ln w="9525">
            <a:noFill/>
            <a:round/>
            <a:headEnd/>
            <a:tailEnd/>
          </a:ln>
          <a:effectLst/>
        </p:spPr>
        <p:txBody>
          <a:bodyPr wrap="none" anchor="ctr">
            <a:prstTxWarp prst="textNoShape">
              <a:avLst/>
            </a:prstTxWarp>
          </a:bodyPr>
          <a:lstStyle/>
          <a:p>
            <a:endParaRPr lang="en-AU"/>
          </a:p>
        </p:txBody>
      </p:sp>
      <p:sp>
        <p:nvSpPr>
          <p:cNvPr id="2050" name="Rectangle 2"/>
          <p:cNvSpPr>
            <a:spLocks noGrp="1" noChangeArrowheads="1"/>
          </p:cNvSpPr>
          <p:nvPr>
            <p:ph type="hdr"/>
          </p:nvPr>
        </p:nvSpPr>
        <p:spPr bwMode="auto">
          <a:xfrm>
            <a:off x="0" y="0"/>
            <a:ext cx="29464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defRPr>
            </a:lvl1pPr>
          </a:lstStyle>
          <a:p>
            <a:pPr>
              <a:defRPr/>
            </a:pPr>
            <a:endParaRPr lang="en-GB"/>
          </a:p>
        </p:txBody>
      </p:sp>
      <p:sp>
        <p:nvSpPr>
          <p:cNvPr id="2051" name="Rectangle 3"/>
          <p:cNvSpPr>
            <a:spLocks noGrp="1" noChangeArrowheads="1"/>
          </p:cNvSpPr>
          <p:nvPr>
            <p:ph type="dt"/>
          </p:nvPr>
        </p:nvSpPr>
        <p:spPr bwMode="auto">
          <a:xfrm>
            <a:off x="3849688" y="0"/>
            <a:ext cx="29464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defRPr>
            </a:lvl1pPr>
          </a:lstStyle>
          <a:p>
            <a:pPr>
              <a:defRPr/>
            </a:pPr>
            <a:endParaRPr lang="en-GB"/>
          </a:p>
        </p:txBody>
      </p:sp>
      <p:sp>
        <p:nvSpPr>
          <p:cNvPr id="32773" name="Rectangle 4"/>
          <p:cNvSpPr>
            <a:spLocks noGrp="1" noRot="1" noChangeAspect="1" noChangeArrowheads="1"/>
          </p:cNvSpPr>
          <p:nvPr>
            <p:ph type="sldImg"/>
          </p:nvPr>
        </p:nvSpPr>
        <p:spPr bwMode="auto">
          <a:xfrm>
            <a:off x="917575" y="744538"/>
            <a:ext cx="4962525" cy="3721100"/>
          </a:xfrm>
          <a:prstGeom prst="rect">
            <a:avLst/>
          </a:prstGeom>
          <a:solidFill>
            <a:srgbClr val="FFFFFF"/>
          </a:solidFill>
          <a:ln w="9360">
            <a:solidFill>
              <a:srgbClr val="000000"/>
            </a:solidFill>
            <a:miter lim="800000"/>
            <a:headEnd/>
            <a:tailEnd/>
          </a:ln>
          <a:effectLst/>
        </p:spPr>
      </p:sp>
      <p:sp>
        <p:nvSpPr>
          <p:cNvPr id="2053" name="Rectangle 5"/>
          <p:cNvSpPr>
            <a:spLocks noGrp="1" noChangeArrowheads="1"/>
          </p:cNvSpPr>
          <p:nvPr>
            <p:ph type="body"/>
          </p:nvPr>
        </p:nvSpPr>
        <p:spPr bwMode="auto">
          <a:xfrm>
            <a:off x="681038" y="4714875"/>
            <a:ext cx="5435600"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en-AU" noProof="0" smtClean="0"/>
          </a:p>
        </p:txBody>
      </p:sp>
      <p:sp>
        <p:nvSpPr>
          <p:cNvPr id="2054" name="Rectangle 6"/>
          <p:cNvSpPr>
            <a:spLocks noGrp="1" noChangeArrowheads="1"/>
          </p:cNvSpPr>
          <p:nvPr>
            <p:ph type="ftr"/>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defRPr>
            </a:lvl1pPr>
          </a:lstStyle>
          <a:p>
            <a:pPr>
              <a:defRPr/>
            </a:pPr>
            <a:endParaRPr lang="en-GB"/>
          </a:p>
        </p:txBody>
      </p:sp>
      <p:sp>
        <p:nvSpPr>
          <p:cNvPr id="2055" name="Rectangle 7"/>
          <p:cNvSpPr>
            <a:spLocks noGrp="1" noChangeArrowheads="1"/>
          </p:cNvSpPr>
          <p:nvPr>
            <p:ph type="sldNum"/>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fld id="{943760CF-A7C3-3F4A-AB11-4287A7DDF27A}" type="slidenum">
              <a:rPr lang="en-GB"/>
              <a:pPr/>
              <a:t>‹#›</a:t>
            </a:fld>
            <a:endParaRPr lang="en-GB"/>
          </a:p>
        </p:txBody>
      </p:sp>
    </p:spTree>
    <p:extLst>
      <p:ext uri="{BB962C8B-B14F-4D97-AF65-F5344CB8AC3E}">
        <p14:creationId xmlns:p14="http://schemas.microsoft.com/office/powerpoint/2010/main" val="37649856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02"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02" charset="0"/>
      <a:defRPr sz="1200" kern="1200">
        <a:solidFill>
          <a:srgbClr val="000000"/>
        </a:solidFill>
        <a:latin typeface="Times New Roman" pitchFamily="18" charset="0"/>
        <a:ea typeface="ＭＳ Ｐゴシック" pitchFamily="-102"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02" charset="0"/>
      <a:defRPr sz="1200" kern="1200">
        <a:solidFill>
          <a:srgbClr val="000000"/>
        </a:solidFill>
        <a:latin typeface="Times New Roman" pitchFamily="18" charset="0"/>
        <a:ea typeface="ＭＳ Ｐゴシック" pitchFamily="-102"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02" charset="0"/>
      <a:defRPr sz="1200" kern="1200">
        <a:solidFill>
          <a:srgbClr val="000000"/>
        </a:solidFill>
        <a:latin typeface="Times New Roman" pitchFamily="18" charset="0"/>
        <a:ea typeface="ＭＳ Ｐゴシック" pitchFamily="-102"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02" charset="0"/>
      <a:defRPr sz="1200" kern="1200">
        <a:solidFill>
          <a:srgbClr val="000000"/>
        </a:solidFill>
        <a:latin typeface="Times New Roman" pitchFamily="18" charset="0"/>
        <a:ea typeface="ＭＳ Ｐゴシック" pitchFamily="-10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a:ln>
            <a:round/>
            <a:headEnd/>
            <a:tailEnd/>
          </a:ln>
        </p:spPr>
        <p:txBody>
          <a:bodyPr/>
          <a:lstStyle/>
          <a:p>
            <a:fld id="{A9D40976-1928-5E4D-8E99-377E3FA45309}" type="slidenum">
              <a:rPr lang="en-GB"/>
              <a:pPr/>
              <a:t>1</a:t>
            </a:fld>
            <a:endParaRPr lang="en-GB"/>
          </a:p>
        </p:txBody>
      </p:sp>
      <p:sp>
        <p:nvSpPr>
          <p:cNvPr id="33795" name="Rectangle 2"/>
          <p:cNvSpPr>
            <a:spLocks noGrp="1" noRot="1" noChangeAspect="1" noChangeArrowheads="1" noTextEdit="1"/>
          </p:cNvSpPr>
          <p:nvPr>
            <p:ph type="sldImg"/>
          </p:nvPr>
        </p:nvSpPr>
        <p:spPr>
          <a:xfrm>
            <a:off x="917575" y="744538"/>
            <a:ext cx="4964113" cy="3722687"/>
          </a:xfrm>
          <a:ln/>
        </p:spPr>
      </p:sp>
      <p:sp>
        <p:nvSpPr>
          <p:cNvPr id="33796"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a:ln>
            <a:round/>
            <a:headEnd/>
            <a:tailEnd/>
          </a:ln>
        </p:spPr>
        <p:txBody>
          <a:bodyPr/>
          <a:lstStyle/>
          <a:p>
            <a:fld id="{8EFF8D2D-6E69-E744-8413-296A28DAA885}" type="slidenum">
              <a:rPr lang="en-GB"/>
              <a:pPr/>
              <a:t>10</a:t>
            </a:fld>
            <a:endParaRPr lang="en-GB"/>
          </a:p>
        </p:txBody>
      </p:sp>
      <p:sp>
        <p:nvSpPr>
          <p:cNvPr id="39939" name="Rectangle 2"/>
          <p:cNvSpPr>
            <a:spLocks noGrp="1" noRot="1" noChangeAspect="1" noChangeArrowheads="1" noTextEdit="1"/>
          </p:cNvSpPr>
          <p:nvPr>
            <p:ph type="sldImg"/>
          </p:nvPr>
        </p:nvSpPr>
        <p:spPr>
          <a:xfrm>
            <a:off x="917575" y="744538"/>
            <a:ext cx="4964113" cy="3722687"/>
          </a:xfrm>
          <a:ln/>
        </p:spPr>
      </p:sp>
      <p:sp>
        <p:nvSpPr>
          <p:cNvPr id="39940"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a:ln>
            <a:round/>
            <a:headEnd/>
            <a:tailEnd/>
          </a:ln>
        </p:spPr>
        <p:txBody>
          <a:bodyPr/>
          <a:lstStyle/>
          <a:p>
            <a:fld id="{349C084B-0F46-8B44-81FF-62325FD72D99}" type="slidenum">
              <a:rPr lang="en-GB"/>
              <a:pPr/>
              <a:t>11</a:t>
            </a:fld>
            <a:endParaRPr lang="en-GB"/>
          </a:p>
        </p:txBody>
      </p:sp>
      <p:sp>
        <p:nvSpPr>
          <p:cNvPr id="40963" name="Rectangle 2"/>
          <p:cNvSpPr>
            <a:spLocks noGrp="1" noRot="1" noChangeAspect="1" noChangeArrowheads="1" noTextEdit="1"/>
          </p:cNvSpPr>
          <p:nvPr>
            <p:ph type="sldImg"/>
          </p:nvPr>
        </p:nvSpPr>
        <p:spPr>
          <a:xfrm>
            <a:off x="917575" y="744538"/>
            <a:ext cx="4964113" cy="3722687"/>
          </a:xfrm>
          <a:ln/>
        </p:spPr>
      </p:sp>
      <p:sp>
        <p:nvSpPr>
          <p:cNvPr id="40964"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a:ln>
            <a:round/>
            <a:headEnd/>
            <a:tailEnd/>
          </a:ln>
        </p:spPr>
        <p:txBody>
          <a:bodyPr/>
          <a:lstStyle/>
          <a:p>
            <a:fld id="{ABF3C5F8-8A1B-904C-AF45-5760B32D721D}" type="slidenum">
              <a:rPr lang="en-GB"/>
              <a:pPr/>
              <a:t>12</a:t>
            </a:fld>
            <a:endParaRPr lang="en-GB"/>
          </a:p>
        </p:txBody>
      </p:sp>
      <p:sp>
        <p:nvSpPr>
          <p:cNvPr id="41987" name="Rectangle 2"/>
          <p:cNvSpPr>
            <a:spLocks noGrp="1" noRot="1" noChangeAspect="1" noChangeArrowheads="1" noTextEdit="1"/>
          </p:cNvSpPr>
          <p:nvPr>
            <p:ph type="sldImg"/>
          </p:nvPr>
        </p:nvSpPr>
        <p:spPr>
          <a:xfrm>
            <a:off x="917575" y="744538"/>
            <a:ext cx="4964113" cy="3722687"/>
          </a:xfrm>
          <a:ln/>
        </p:spPr>
      </p:sp>
      <p:sp>
        <p:nvSpPr>
          <p:cNvPr id="41988"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a:ln>
            <a:round/>
            <a:headEnd/>
            <a:tailEnd/>
          </a:ln>
        </p:spPr>
        <p:txBody>
          <a:bodyPr/>
          <a:lstStyle/>
          <a:p>
            <a:fld id="{E9481173-4C76-4746-99A1-649741ABE2E3}" type="slidenum">
              <a:rPr lang="en-GB"/>
              <a:pPr/>
              <a:t>13</a:t>
            </a:fld>
            <a:endParaRPr lang="en-GB"/>
          </a:p>
        </p:txBody>
      </p:sp>
      <p:sp>
        <p:nvSpPr>
          <p:cNvPr id="43011" name="Rectangle 2"/>
          <p:cNvSpPr>
            <a:spLocks noGrp="1" noRot="1" noChangeAspect="1" noChangeArrowheads="1" noTextEdit="1"/>
          </p:cNvSpPr>
          <p:nvPr>
            <p:ph type="sldImg"/>
          </p:nvPr>
        </p:nvSpPr>
        <p:spPr>
          <a:xfrm>
            <a:off x="917575" y="744538"/>
            <a:ext cx="4964113" cy="3722687"/>
          </a:xfrm>
          <a:ln/>
        </p:spPr>
      </p:sp>
      <p:sp>
        <p:nvSpPr>
          <p:cNvPr id="43012"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a:ln>
            <a:round/>
            <a:headEnd/>
            <a:tailEnd/>
          </a:ln>
        </p:spPr>
        <p:txBody>
          <a:bodyPr/>
          <a:lstStyle/>
          <a:p>
            <a:fld id="{D17E79E9-D920-DD4A-A4F3-2916506F8DFE}" type="slidenum">
              <a:rPr lang="en-GB"/>
              <a:pPr/>
              <a:t>14</a:t>
            </a:fld>
            <a:endParaRPr lang="en-GB"/>
          </a:p>
        </p:txBody>
      </p:sp>
      <p:sp>
        <p:nvSpPr>
          <p:cNvPr id="37891" name="Rectangle 2"/>
          <p:cNvSpPr>
            <a:spLocks noGrp="1" noRot="1" noChangeAspect="1" noChangeArrowheads="1" noTextEdit="1"/>
          </p:cNvSpPr>
          <p:nvPr>
            <p:ph type="sldImg"/>
          </p:nvPr>
        </p:nvSpPr>
        <p:spPr>
          <a:xfrm>
            <a:off x="917575" y="744538"/>
            <a:ext cx="4964113" cy="3722687"/>
          </a:xfrm>
          <a:ln/>
        </p:spPr>
      </p:sp>
      <p:sp>
        <p:nvSpPr>
          <p:cNvPr id="37892"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a:ln>
            <a:round/>
            <a:headEnd/>
            <a:tailEnd/>
          </a:ln>
        </p:spPr>
        <p:txBody>
          <a:bodyPr/>
          <a:lstStyle/>
          <a:p>
            <a:fld id="{76F108F0-638F-1340-BB85-4B64ABD64E7F}" type="slidenum">
              <a:rPr lang="en-GB"/>
              <a:pPr/>
              <a:t>15</a:t>
            </a:fld>
            <a:endParaRPr lang="en-GB"/>
          </a:p>
        </p:txBody>
      </p:sp>
      <p:sp>
        <p:nvSpPr>
          <p:cNvPr id="46083" name="Rectangle 2"/>
          <p:cNvSpPr>
            <a:spLocks noGrp="1" noRot="1" noChangeAspect="1" noChangeArrowheads="1" noTextEdit="1"/>
          </p:cNvSpPr>
          <p:nvPr>
            <p:ph type="sldImg"/>
          </p:nvPr>
        </p:nvSpPr>
        <p:spPr>
          <a:xfrm>
            <a:off x="917575" y="744538"/>
            <a:ext cx="4964113" cy="3722687"/>
          </a:xfrm>
          <a:ln/>
        </p:spPr>
      </p:sp>
      <p:sp>
        <p:nvSpPr>
          <p:cNvPr id="46084"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a:ln>
            <a:round/>
            <a:headEnd/>
            <a:tailEnd/>
          </a:ln>
        </p:spPr>
        <p:txBody>
          <a:bodyPr/>
          <a:lstStyle/>
          <a:p>
            <a:fld id="{D5270F53-F99D-AB46-AE81-2E2556610924}" type="slidenum">
              <a:rPr lang="en-GB"/>
              <a:pPr/>
              <a:t>16</a:t>
            </a:fld>
            <a:endParaRPr lang="en-GB"/>
          </a:p>
        </p:txBody>
      </p:sp>
      <p:sp>
        <p:nvSpPr>
          <p:cNvPr id="47107" name="Rectangle 2"/>
          <p:cNvSpPr>
            <a:spLocks noGrp="1" noRot="1" noChangeAspect="1" noChangeArrowheads="1" noTextEdit="1"/>
          </p:cNvSpPr>
          <p:nvPr>
            <p:ph type="sldImg"/>
          </p:nvPr>
        </p:nvSpPr>
        <p:spPr>
          <a:xfrm>
            <a:off x="917575" y="744538"/>
            <a:ext cx="4964113" cy="3722687"/>
          </a:xfrm>
          <a:ln/>
        </p:spPr>
      </p:sp>
      <p:sp>
        <p:nvSpPr>
          <p:cNvPr id="47108"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a:ln>
            <a:round/>
            <a:headEnd/>
            <a:tailEnd/>
          </a:ln>
        </p:spPr>
        <p:txBody>
          <a:bodyPr/>
          <a:lstStyle/>
          <a:p>
            <a:fld id="{431322D5-E108-4E44-9B5F-07202E92BF4D}" type="slidenum">
              <a:rPr lang="en-GB"/>
              <a:pPr/>
              <a:t>18</a:t>
            </a:fld>
            <a:endParaRPr lang="en-GB"/>
          </a:p>
        </p:txBody>
      </p:sp>
      <p:sp>
        <p:nvSpPr>
          <p:cNvPr id="49155" name="Rectangle 2"/>
          <p:cNvSpPr>
            <a:spLocks noGrp="1" noRot="1" noChangeAspect="1" noChangeArrowheads="1" noTextEdit="1"/>
          </p:cNvSpPr>
          <p:nvPr>
            <p:ph type="sldImg"/>
          </p:nvPr>
        </p:nvSpPr>
        <p:spPr>
          <a:xfrm>
            <a:off x="917575" y="744538"/>
            <a:ext cx="4964113" cy="3722687"/>
          </a:xfrm>
          <a:ln/>
        </p:spPr>
      </p:sp>
      <p:sp>
        <p:nvSpPr>
          <p:cNvPr id="49156"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a:ln>
            <a:round/>
            <a:headEnd/>
            <a:tailEnd/>
          </a:ln>
        </p:spPr>
        <p:txBody>
          <a:bodyPr/>
          <a:lstStyle/>
          <a:p>
            <a:fld id="{AFF85903-4A8E-AE4B-B79C-B050DE72009A}" type="slidenum">
              <a:rPr lang="en-GB"/>
              <a:pPr/>
              <a:t>20</a:t>
            </a:fld>
            <a:endParaRPr lang="en-GB"/>
          </a:p>
        </p:txBody>
      </p:sp>
      <p:sp>
        <p:nvSpPr>
          <p:cNvPr id="50179" name="Rectangle 2"/>
          <p:cNvSpPr>
            <a:spLocks noGrp="1" noRot="1" noChangeAspect="1" noChangeArrowheads="1" noTextEdit="1"/>
          </p:cNvSpPr>
          <p:nvPr>
            <p:ph type="sldImg"/>
          </p:nvPr>
        </p:nvSpPr>
        <p:spPr>
          <a:xfrm>
            <a:off x="917575" y="744538"/>
            <a:ext cx="4964113" cy="3722687"/>
          </a:xfrm>
          <a:ln/>
        </p:spPr>
      </p:sp>
      <p:sp>
        <p:nvSpPr>
          <p:cNvPr id="50180"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a:ln>
            <a:round/>
            <a:headEnd/>
            <a:tailEnd/>
          </a:ln>
        </p:spPr>
        <p:txBody>
          <a:bodyPr/>
          <a:lstStyle/>
          <a:p>
            <a:fld id="{0119AE1D-CA8C-8E4B-9742-391EF53B2330}" type="slidenum">
              <a:rPr lang="en-GB"/>
              <a:pPr/>
              <a:t>21</a:t>
            </a:fld>
            <a:endParaRPr lang="en-GB"/>
          </a:p>
        </p:txBody>
      </p:sp>
      <p:sp>
        <p:nvSpPr>
          <p:cNvPr id="51203" name="Rectangle 2"/>
          <p:cNvSpPr>
            <a:spLocks noGrp="1" noRot="1" noChangeAspect="1" noChangeArrowheads="1" noTextEdit="1"/>
          </p:cNvSpPr>
          <p:nvPr>
            <p:ph type="sldImg"/>
          </p:nvPr>
        </p:nvSpPr>
        <p:spPr>
          <a:xfrm>
            <a:off x="917575" y="744538"/>
            <a:ext cx="4964113" cy="3722687"/>
          </a:xfrm>
          <a:ln/>
        </p:spPr>
      </p:sp>
      <p:sp>
        <p:nvSpPr>
          <p:cNvPr id="51204"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a:ln>
            <a:round/>
            <a:headEnd/>
            <a:tailEnd/>
          </a:ln>
        </p:spPr>
        <p:txBody>
          <a:bodyPr/>
          <a:lstStyle/>
          <a:p>
            <a:fld id="{A38BD810-EACA-0849-8D34-D85739F4BAD0}" type="slidenum">
              <a:rPr lang="en-GB"/>
              <a:pPr/>
              <a:t>2</a:t>
            </a:fld>
            <a:endParaRPr lang="en-GB"/>
          </a:p>
        </p:txBody>
      </p:sp>
      <p:sp>
        <p:nvSpPr>
          <p:cNvPr id="34819" name="Rectangle 2"/>
          <p:cNvSpPr>
            <a:spLocks noGrp="1" noRot="1" noChangeAspect="1" noChangeArrowheads="1" noTextEdit="1"/>
          </p:cNvSpPr>
          <p:nvPr>
            <p:ph type="sldImg"/>
          </p:nvPr>
        </p:nvSpPr>
        <p:spPr>
          <a:xfrm>
            <a:off x="917575" y="744538"/>
            <a:ext cx="4964113" cy="3722687"/>
          </a:xfrm>
          <a:ln/>
        </p:spPr>
      </p:sp>
      <p:sp>
        <p:nvSpPr>
          <p:cNvPr id="34820"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p:nvPr>
        </p:nvSpPr>
        <p:spPr>
          <a:noFill/>
          <a:ln>
            <a:round/>
            <a:headEnd/>
            <a:tailEnd/>
          </a:ln>
        </p:spPr>
        <p:txBody>
          <a:bodyPr/>
          <a:lstStyle/>
          <a:p>
            <a:fld id="{A2F11C21-1749-E642-8457-7B79D751D431}" type="slidenum">
              <a:rPr lang="en-GB"/>
              <a:pPr/>
              <a:t>23</a:t>
            </a:fld>
            <a:endParaRPr lang="en-GB"/>
          </a:p>
        </p:txBody>
      </p:sp>
      <p:sp>
        <p:nvSpPr>
          <p:cNvPr id="52227" name="Rectangle 2"/>
          <p:cNvSpPr>
            <a:spLocks noGrp="1" noRot="1" noChangeAspect="1" noChangeArrowheads="1" noTextEdit="1"/>
          </p:cNvSpPr>
          <p:nvPr>
            <p:ph type="sldImg"/>
          </p:nvPr>
        </p:nvSpPr>
        <p:spPr>
          <a:xfrm>
            <a:off x="917575" y="744538"/>
            <a:ext cx="4964113" cy="3722687"/>
          </a:xfrm>
          <a:ln/>
        </p:spPr>
      </p:sp>
      <p:sp>
        <p:nvSpPr>
          <p:cNvPr id="52228"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a:ln>
            <a:round/>
            <a:headEnd/>
            <a:tailEnd/>
          </a:ln>
        </p:spPr>
        <p:txBody>
          <a:bodyPr/>
          <a:lstStyle/>
          <a:p>
            <a:fld id="{25F8219A-A4E0-3649-80CE-1B0967E8AD0C}" type="slidenum">
              <a:rPr lang="en-GB"/>
              <a:pPr/>
              <a:t>24</a:t>
            </a:fld>
            <a:endParaRPr lang="en-GB"/>
          </a:p>
        </p:txBody>
      </p:sp>
      <p:sp>
        <p:nvSpPr>
          <p:cNvPr id="53251" name="Rectangle 2"/>
          <p:cNvSpPr>
            <a:spLocks noGrp="1" noRot="1" noChangeAspect="1" noChangeArrowheads="1" noTextEdit="1"/>
          </p:cNvSpPr>
          <p:nvPr>
            <p:ph type="sldImg"/>
          </p:nvPr>
        </p:nvSpPr>
        <p:spPr>
          <a:xfrm>
            <a:off x="917575" y="744538"/>
            <a:ext cx="4964113" cy="3722687"/>
          </a:xfrm>
          <a:ln/>
        </p:spPr>
      </p:sp>
      <p:sp>
        <p:nvSpPr>
          <p:cNvPr id="53252"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a:ln>
            <a:round/>
            <a:headEnd/>
            <a:tailEnd/>
          </a:ln>
        </p:spPr>
        <p:txBody>
          <a:bodyPr/>
          <a:lstStyle/>
          <a:p>
            <a:fld id="{0688362A-D52A-4545-83E5-FAC5E45B6832}" type="slidenum">
              <a:rPr lang="en-GB"/>
              <a:pPr/>
              <a:t>25</a:t>
            </a:fld>
            <a:endParaRPr lang="en-GB"/>
          </a:p>
        </p:txBody>
      </p:sp>
      <p:sp>
        <p:nvSpPr>
          <p:cNvPr id="55299" name="Rectangle 2"/>
          <p:cNvSpPr>
            <a:spLocks noGrp="1" noRot="1" noChangeAspect="1" noChangeArrowheads="1" noTextEdit="1"/>
          </p:cNvSpPr>
          <p:nvPr>
            <p:ph type="sldImg"/>
          </p:nvPr>
        </p:nvSpPr>
        <p:spPr>
          <a:xfrm>
            <a:off x="917575" y="744538"/>
            <a:ext cx="4964113" cy="3722687"/>
          </a:xfrm>
          <a:ln/>
        </p:spPr>
      </p:sp>
      <p:sp>
        <p:nvSpPr>
          <p:cNvPr id="55300"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a:ln>
            <a:round/>
            <a:headEnd/>
            <a:tailEnd/>
          </a:ln>
        </p:spPr>
        <p:txBody>
          <a:bodyPr/>
          <a:lstStyle/>
          <a:p>
            <a:fld id="{C3F000B6-8A6F-5246-B29D-CCFB22CA053C}" type="slidenum">
              <a:rPr lang="en-GB"/>
              <a:pPr/>
              <a:t>26</a:t>
            </a:fld>
            <a:endParaRPr lang="en-GB"/>
          </a:p>
        </p:txBody>
      </p:sp>
      <p:sp>
        <p:nvSpPr>
          <p:cNvPr id="54275" name="Rectangle 2"/>
          <p:cNvSpPr>
            <a:spLocks noGrp="1" noRot="1" noChangeAspect="1" noChangeArrowheads="1" noTextEdit="1"/>
          </p:cNvSpPr>
          <p:nvPr>
            <p:ph type="sldImg"/>
          </p:nvPr>
        </p:nvSpPr>
        <p:spPr>
          <a:xfrm>
            <a:off x="917575" y="744538"/>
            <a:ext cx="4964113" cy="3722687"/>
          </a:xfrm>
          <a:ln/>
        </p:spPr>
      </p:sp>
      <p:sp>
        <p:nvSpPr>
          <p:cNvPr id="54276"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a:ln>
            <a:round/>
            <a:headEnd/>
            <a:tailEnd/>
          </a:ln>
        </p:spPr>
        <p:txBody>
          <a:bodyPr/>
          <a:lstStyle/>
          <a:p>
            <a:fld id="{0688362A-D52A-4545-83E5-FAC5E45B6832}" type="slidenum">
              <a:rPr lang="en-GB"/>
              <a:pPr/>
              <a:t>27</a:t>
            </a:fld>
            <a:endParaRPr lang="en-GB"/>
          </a:p>
        </p:txBody>
      </p:sp>
      <p:sp>
        <p:nvSpPr>
          <p:cNvPr id="55299" name="Rectangle 2"/>
          <p:cNvSpPr>
            <a:spLocks noGrp="1" noRot="1" noChangeAspect="1" noChangeArrowheads="1" noTextEdit="1"/>
          </p:cNvSpPr>
          <p:nvPr>
            <p:ph type="sldImg"/>
          </p:nvPr>
        </p:nvSpPr>
        <p:spPr>
          <a:xfrm>
            <a:off x="917575" y="744538"/>
            <a:ext cx="4964113" cy="3722687"/>
          </a:xfrm>
          <a:ln/>
        </p:spPr>
      </p:sp>
      <p:sp>
        <p:nvSpPr>
          <p:cNvPr id="55300"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a:ln>
            <a:round/>
            <a:headEnd/>
            <a:tailEnd/>
          </a:ln>
        </p:spPr>
        <p:txBody>
          <a:bodyPr/>
          <a:lstStyle/>
          <a:p>
            <a:fld id="{0688362A-D52A-4545-83E5-FAC5E45B6832}" type="slidenum">
              <a:rPr lang="en-GB"/>
              <a:pPr/>
              <a:t>28</a:t>
            </a:fld>
            <a:endParaRPr lang="en-GB"/>
          </a:p>
        </p:txBody>
      </p:sp>
      <p:sp>
        <p:nvSpPr>
          <p:cNvPr id="55299" name="Rectangle 2"/>
          <p:cNvSpPr>
            <a:spLocks noGrp="1" noRot="1" noChangeAspect="1" noChangeArrowheads="1" noTextEdit="1"/>
          </p:cNvSpPr>
          <p:nvPr>
            <p:ph type="sldImg"/>
          </p:nvPr>
        </p:nvSpPr>
        <p:spPr>
          <a:xfrm>
            <a:off x="917575" y="744538"/>
            <a:ext cx="4964113" cy="3722687"/>
          </a:xfrm>
          <a:ln/>
        </p:spPr>
      </p:sp>
      <p:sp>
        <p:nvSpPr>
          <p:cNvPr id="55300"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p:nvPr>
        </p:nvSpPr>
        <p:spPr>
          <a:noFill/>
          <a:ln>
            <a:round/>
            <a:headEnd/>
            <a:tailEnd/>
          </a:ln>
        </p:spPr>
        <p:txBody>
          <a:bodyPr/>
          <a:lstStyle/>
          <a:p>
            <a:fld id="{ED22EF6C-8F6A-3246-80FA-7D0C64C55B16}" type="slidenum">
              <a:rPr lang="en-GB"/>
              <a:pPr/>
              <a:t>29</a:t>
            </a:fld>
            <a:endParaRPr lang="en-GB"/>
          </a:p>
        </p:txBody>
      </p:sp>
      <p:sp>
        <p:nvSpPr>
          <p:cNvPr id="56323" name="Rectangle 2"/>
          <p:cNvSpPr>
            <a:spLocks noGrp="1" noRot="1" noChangeAspect="1" noChangeArrowheads="1" noTextEdit="1"/>
          </p:cNvSpPr>
          <p:nvPr>
            <p:ph type="sldImg"/>
          </p:nvPr>
        </p:nvSpPr>
        <p:spPr>
          <a:xfrm>
            <a:off x="917575" y="744538"/>
            <a:ext cx="4964113" cy="3722687"/>
          </a:xfrm>
          <a:ln/>
        </p:spPr>
      </p:sp>
      <p:sp>
        <p:nvSpPr>
          <p:cNvPr id="56324"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a:ln>
            <a:round/>
            <a:headEnd/>
            <a:tailEnd/>
          </a:ln>
        </p:spPr>
        <p:txBody>
          <a:bodyPr/>
          <a:lstStyle/>
          <a:p>
            <a:fld id="{C3F000B6-8A6F-5246-B29D-CCFB22CA053C}" type="slidenum">
              <a:rPr lang="en-GB"/>
              <a:pPr/>
              <a:t>30</a:t>
            </a:fld>
            <a:endParaRPr lang="en-GB"/>
          </a:p>
        </p:txBody>
      </p:sp>
      <p:sp>
        <p:nvSpPr>
          <p:cNvPr id="54275" name="Rectangle 2"/>
          <p:cNvSpPr>
            <a:spLocks noGrp="1" noRot="1" noChangeAspect="1" noChangeArrowheads="1" noTextEdit="1"/>
          </p:cNvSpPr>
          <p:nvPr>
            <p:ph type="sldImg"/>
          </p:nvPr>
        </p:nvSpPr>
        <p:spPr>
          <a:xfrm>
            <a:off x="917575" y="744538"/>
            <a:ext cx="4964113" cy="3722687"/>
          </a:xfrm>
          <a:ln/>
        </p:spPr>
      </p:sp>
      <p:sp>
        <p:nvSpPr>
          <p:cNvPr id="54276"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a:ln>
            <a:round/>
            <a:headEnd/>
            <a:tailEnd/>
          </a:ln>
        </p:spPr>
        <p:txBody>
          <a:bodyPr/>
          <a:lstStyle/>
          <a:p>
            <a:fld id="{0688362A-D52A-4545-83E5-FAC5E45B6832}" type="slidenum">
              <a:rPr lang="en-GB"/>
              <a:pPr/>
              <a:t>31</a:t>
            </a:fld>
            <a:endParaRPr lang="en-GB"/>
          </a:p>
        </p:txBody>
      </p:sp>
      <p:sp>
        <p:nvSpPr>
          <p:cNvPr id="55299" name="Rectangle 2"/>
          <p:cNvSpPr>
            <a:spLocks noGrp="1" noRot="1" noChangeAspect="1" noChangeArrowheads="1" noTextEdit="1"/>
          </p:cNvSpPr>
          <p:nvPr>
            <p:ph type="sldImg"/>
          </p:nvPr>
        </p:nvSpPr>
        <p:spPr>
          <a:xfrm>
            <a:off x="917575" y="744538"/>
            <a:ext cx="4964113" cy="3722687"/>
          </a:xfrm>
          <a:ln/>
        </p:spPr>
      </p:sp>
      <p:sp>
        <p:nvSpPr>
          <p:cNvPr id="55300"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a:ln>
            <a:round/>
            <a:headEnd/>
            <a:tailEnd/>
          </a:ln>
        </p:spPr>
        <p:txBody>
          <a:bodyPr/>
          <a:lstStyle/>
          <a:p>
            <a:fld id="{0688362A-D52A-4545-83E5-FAC5E45B6832}" type="slidenum">
              <a:rPr lang="en-GB"/>
              <a:pPr/>
              <a:t>32</a:t>
            </a:fld>
            <a:endParaRPr lang="en-GB"/>
          </a:p>
        </p:txBody>
      </p:sp>
      <p:sp>
        <p:nvSpPr>
          <p:cNvPr id="55299" name="Rectangle 2"/>
          <p:cNvSpPr>
            <a:spLocks noGrp="1" noRot="1" noChangeAspect="1" noChangeArrowheads="1" noTextEdit="1"/>
          </p:cNvSpPr>
          <p:nvPr>
            <p:ph type="sldImg"/>
          </p:nvPr>
        </p:nvSpPr>
        <p:spPr>
          <a:xfrm>
            <a:off x="917575" y="744538"/>
            <a:ext cx="4964113" cy="3722687"/>
          </a:xfrm>
          <a:ln/>
        </p:spPr>
      </p:sp>
      <p:sp>
        <p:nvSpPr>
          <p:cNvPr id="55300"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p:nvPr>
        </p:nvSpPr>
        <p:spPr>
          <a:noFill/>
          <a:ln>
            <a:round/>
            <a:headEnd/>
            <a:tailEnd/>
          </a:ln>
        </p:spPr>
        <p:txBody>
          <a:bodyPr/>
          <a:lstStyle/>
          <a:p>
            <a:fld id="{2F47E0B0-796B-7344-8938-F8413D7B4696}" type="slidenum">
              <a:rPr lang="en-GB"/>
              <a:pPr/>
              <a:t>3</a:t>
            </a:fld>
            <a:endParaRPr lang="en-GB"/>
          </a:p>
        </p:txBody>
      </p:sp>
      <p:sp>
        <p:nvSpPr>
          <p:cNvPr id="35843" name="Rectangle 2"/>
          <p:cNvSpPr>
            <a:spLocks noGrp="1" noRot="1" noChangeAspect="1" noChangeArrowheads="1" noTextEdit="1"/>
          </p:cNvSpPr>
          <p:nvPr>
            <p:ph type="sldImg"/>
          </p:nvPr>
        </p:nvSpPr>
        <p:spPr>
          <a:xfrm>
            <a:off x="917575" y="744538"/>
            <a:ext cx="4964113" cy="3722687"/>
          </a:xfrm>
          <a:ln/>
        </p:spPr>
      </p:sp>
      <p:sp>
        <p:nvSpPr>
          <p:cNvPr id="35844"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p:nvPr>
        </p:nvSpPr>
        <p:spPr>
          <a:noFill/>
          <a:ln>
            <a:round/>
            <a:headEnd/>
            <a:tailEnd/>
          </a:ln>
        </p:spPr>
        <p:txBody>
          <a:bodyPr/>
          <a:lstStyle/>
          <a:p>
            <a:fld id="{787C8BAD-59A2-D64E-BB64-90F32F8826CE}" type="slidenum">
              <a:rPr lang="en-GB"/>
              <a:pPr/>
              <a:t>33</a:t>
            </a:fld>
            <a:endParaRPr lang="en-GB"/>
          </a:p>
        </p:txBody>
      </p:sp>
      <p:sp>
        <p:nvSpPr>
          <p:cNvPr id="57347" name="Rectangle 2"/>
          <p:cNvSpPr>
            <a:spLocks noGrp="1" noRot="1" noChangeAspect="1" noChangeArrowheads="1" noTextEdit="1"/>
          </p:cNvSpPr>
          <p:nvPr>
            <p:ph type="sldImg"/>
          </p:nvPr>
        </p:nvSpPr>
        <p:spPr>
          <a:xfrm>
            <a:off x="917575" y="744538"/>
            <a:ext cx="4964113" cy="3722687"/>
          </a:xfrm>
          <a:ln/>
        </p:spPr>
      </p:sp>
      <p:sp>
        <p:nvSpPr>
          <p:cNvPr id="57348"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a:ln>
            <a:round/>
            <a:headEnd/>
            <a:tailEnd/>
          </a:ln>
        </p:spPr>
        <p:txBody>
          <a:bodyPr/>
          <a:lstStyle/>
          <a:p>
            <a:fld id="{2850CFF3-53C6-024A-8E0C-B03EE433AF06}" type="slidenum">
              <a:rPr lang="en-GB"/>
              <a:pPr/>
              <a:t>34</a:t>
            </a:fld>
            <a:endParaRPr lang="en-GB"/>
          </a:p>
        </p:txBody>
      </p:sp>
      <p:sp>
        <p:nvSpPr>
          <p:cNvPr id="58371" name="Rectangle 2"/>
          <p:cNvSpPr>
            <a:spLocks noGrp="1" noRot="1" noChangeAspect="1" noChangeArrowheads="1" noTextEdit="1"/>
          </p:cNvSpPr>
          <p:nvPr>
            <p:ph type="sldImg"/>
          </p:nvPr>
        </p:nvSpPr>
        <p:spPr>
          <a:xfrm>
            <a:off x="917575" y="744538"/>
            <a:ext cx="4964113" cy="3722687"/>
          </a:xfrm>
          <a:ln/>
        </p:spPr>
      </p:sp>
      <p:sp>
        <p:nvSpPr>
          <p:cNvPr id="58372"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p:nvPr>
        </p:nvSpPr>
        <p:spPr>
          <a:noFill/>
          <a:ln>
            <a:round/>
            <a:headEnd/>
            <a:tailEnd/>
          </a:ln>
        </p:spPr>
        <p:txBody>
          <a:bodyPr/>
          <a:lstStyle/>
          <a:p>
            <a:fld id="{FBE5FB7B-14FD-B04D-A8C3-61B2068D446C}" type="slidenum">
              <a:rPr lang="en-GB"/>
              <a:pPr/>
              <a:t>35</a:t>
            </a:fld>
            <a:endParaRPr lang="en-GB"/>
          </a:p>
        </p:txBody>
      </p:sp>
      <p:sp>
        <p:nvSpPr>
          <p:cNvPr id="59395" name="Rectangle 2"/>
          <p:cNvSpPr>
            <a:spLocks noGrp="1" noRot="1" noChangeAspect="1" noChangeArrowheads="1" noTextEdit="1"/>
          </p:cNvSpPr>
          <p:nvPr>
            <p:ph type="sldImg"/>
          </p:nvPr>
        </p:nvSpPr>
        <p:spPr>
          <a:xfrm>
            <a:off x="917575" y="744538"/>
            <a:ext cx="4964113" cy="3722687"/>
          </a:xfrm>
          <a:ln/>
        </p:spPr>
      </p:sp>
      <p:sp>
        <p:nvSpPr>
          <p:cNvPr id="59396"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p:nvPr>
        </p:nvSpPr>
        <p:spPr>
          <a:noFill/>
          <a:ln>
            <a:round/>
            <a:headEnd/>
            <a:tailEnd/>
          </a:ln>
        </p:spPr>
        <p:txBody>
          <a:bodyPr/>
          <a:lstStyle/>
          <a:p>
            <a:fld id="{E5DF1CA3-4A5F-5147-975B-AE276BAB0E48}" type="slidenum">
              <a:rPr lang="en-GB"/>
              <a:pPr/>
              <a:t>36</a:t>
            </a:fld>
            <a:endParaRPr lang="en-GB"/>
          </a:p>
        </p:txBody>
      </p:sp>
      <p:sp>
        <p:nvSpPr>
          <p:cNvPr id="61443" name="Rectangle 2"/>
          <p:cNvSpPr>
            <a:spLocks noGrp="1" noRot="1" noChangeAspect="1" noChangeArrowheads="1" noTextEdit="1"/>
          </p:cNvSpPr>
          <p:nvPr>
            <p:ph type="sldImg"/>
          </p:nvPr>
        </p:nvSpPr>
        <p:spPr>
          <a:xfrm>
            <a:off x="917575" y="744538"/>
            <a:ext cx="4964113" cy="3722687"/>
          </a:xfrm>
          <a:ln/>
        </p:spPr>
      </p:sp>
      <p:sp>
        <p:nvSpPr>
          <p:cNvPr id="61444"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p:nvPr>
        </p:nvSpPr>
        <p:spPr>
          <a:noFill/>
          <a:ln>
            <a:round/>
            <a:headEnd/>
            <a:tailEnd/>
          </a:ln>
        </p:spPr>
        <p:txBody>
          <a:bodyPr/>
          <a:lstStyle/>
          <a:p>
            <a:fld id="{7AC5571A-D127-EF4A-AF98-B11976F16B77}" type="slidenum">
              <a:rPr lang="en-GB"/>
              <a:pPr/>
              <a:t>37</a:t>
            </a:fld>
            <a:endParaRPr lang="en-GB"/>
          </a:p>
        </p:txBody>
      </p:sp>
      <p:sp>
        <p:nvSpPr>
          <p:cNvPr id="60419" name="Rectangle 2"/>
          <p:cNvSpPr>
            <a:spLocks noGrp="1" noRot="1" noChangeAspect="1" noChangeArrowheads="1" noTextEdit="1"/>
          </p:cNvSpPr>
          <p:nvPr>
            <p:ph type="sldImg"/>
          </p:nvPr>
        </p:nvSpPr>
        <p:spPr>
          <a:xfrm>
            <a:off x="917575" y="744538"/>
            <a:ext cx="4964113" cy="3722687"/>
          </a:xfrm>
          <a:ln/>
        </p:spPr>
      </p:sp>
      <p:sp>
        <p:nvSpPr>
          <p:cNvPr id="60420"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p:nvPr>
        </p:nvSpPr>
        <p:spPr>
          <a:noFill/>
          <a:ln>
            <a:round/>
            <a:headEnd/>
            <a:tailEnd/>
          </a:ln>
        </p:spPr>
        <p:txBody>
          <a:bodyPr/>
          <a:lstStyle/>
          <a:p>
            <a:fld id="{FF7BA1FC-038E-4E40-8540-D55ED00E5383}" type="slidenum">
              <a:rPr lang="en-GB"/>
              <a:pPr/>
              <a:t>38</a:t>
            </a:fld>
            <a:endParaRPr lang="en-GB"/>
          </a:p>
        </p:txBody>
      </p:sp>
      <p:sp>
        <p:nvSpPr>
          <p:cNvPr id="62467" name="Rectangle 2"/>
          <p:cNvSpPr>
            <a:spLocks noGrp="1" noRot="1" noChangeAspect="1" noChangeArrowheads="1" noTextEdit="1"/>
          </p:cNvSpPr>
          <p:nvPr>
            <p:ph type="sldImg"/>
          </p:nvPr>
        </p:nvSpPr>
        <p:spPr>
          <a:xfrm>
            <a:off x="917575" y="744538"/>
            <a:ext cx="4964113" cy="3722687"/>
          </a:xfrm>
          <a:ln/>
        </p:spPr>
      </p:sp>
      <p:sp>
        <p:nvSpPr>
          <p:cNvPr id="62468"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a:ln>
            <a:round/>
            <a:headEnd/>
            <a:tailEnd/>
          </a:ln>
        </p:spPr>
        <p:txBody>
          <a:bodyPr/>
          <a:lstStyle/>
          <a:p>
            <a:fld id="{C3F000B6-8A6F-5246-B29D-CCFB22CA053C}" type="slidenum">
              <a:rPr lang="en-GB"/>
              <a:pPr/>
              <a:t>39</a:t>
            </a:fld>
            <a:endParaRPr lang="en-GB"/>
          </a:p>
        </p:txBody>
      </p:sp>
      <p:sp>
        <p:nvSpPr>
          <p:cNvPr id="54275" name="Rectangle 2"/>
          <p:cNvSpPr>
            <a:spLocks noGrp="1" noRot="1" noChangeAspect="1" noChangeArrowheads="1" noTextEdit="1"/>
          </p:cNvSpPr>
          <p:nvPr>
            <p:ph type="sldImg"/>
          </p:nvPr>
        </p:nvSpPr>
        <p:spPr>
          <a:xfrm>
            <a:off x="917575" y="744538"/>
            <a:ext cx="4964113" cy="3722687"/>
          </a:xfrm>
          <a:ln/>
        </p:spPr>
      </p:sp>
      <p:sp>
        <p:nvSpPr>
          <p:cNvPr id="54276"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p:nvPr>
        </p:nvSpPr>
        <p:spPr>
          <a:noFill/>
          <a:ln>
            <a:round/>
            <a:headEnd/>
            <a:tailEnd/>
          </a:ln>
        </p:spPr>
        <p:txBody>
          <a:bodyPr/>
          <a:lstStyle/>
          <a:p>
            <a:fld id="{43347124-5123-ED4B-B595-B5346167E3DA}" type="slidenum">
              <a:rPr lang="en-GB"/>
              <a:pPr/>
              <a:t>41</a:t>
            </a:fld>
            <a:endParaRPr lang="en-GB"/>
          </a:p>
        </p:txBody>
      </p:sp>
      <p:sp>
        <p:nvSpPr>
          <p:cNvPr id="63491" name="Rectangle 2"/>
          <p:cNvSpPr>
            <a:spLocks noGrp="1" noRot="1" noChangeAspect="1" noChangeArrowheads="1" noTextEdit="1"/>
          </p:cNvSpPr>
          <p:nvPr>
            <p:ph type="sldImg"/>
          </p:nvPr>
        </p:nvSpPr>
        <p:spPr>
          <a:xfrm>
            <a:off x="917575" y="744538"/>
            <a:ext cx="4964113" cy="3722687"/>
          </a:xfrm>
          <a:ln/>
        </p:spPr>
      </p:sp>
      <p:sp>
        <p:nvSpPr>
          <p:cNvPr id="63492"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p:nvPr>
        </p:nvSpPr>
        <p:spPr>
          <a:noFill/>
          <a:ln>
            <a:round/>
            <a:headEnd/>
            <a:tailEnd/>
          </a:ln>
        </p:spPr>
        <p:txBody>
          <a:bodyPr/>
          <a:lstStyle/>
          <a:p>
            <a:fld id="{2F47E0B0-796B-7344-8938-F8413D7B4696}" type="slidenum">
              <a:rPr lang="en-GB"/>
              <a:pPr/>
              <a:t>4</a:t>
            </a:fld>
            <a:endParaRPr lang="en-GB"/>
          </a:p>
        </p:txBody>
      </p:sp>
      <p:sp>
        <p:nvSpPr>
          <p:cNvPr id="35843" name="Rectangle 2"/>
          <p:cNvSpPr>
            <a:spLocks noGrp="1" noRot="1" noChangeAspect="1" noChangeArrowheads="1" noTextEdit="1"/>
          </p:cNvSpPr>
          <p:nvPr>
            <p:ph type="sldImg"/>
          </p:nvPr>
        </p:nvSpPr>
        <p:spPr>
          <a:xfrm>
            <a:off x="917575" y="744538"/>
            <a:ext cx="4964113" cy="3722687"/>
          </a:xfrm>
          <a:ln/>
        </p:spPr>
      </p:sp>
      <p:sp>
        <p:nvSpPr>
          <p:cNvPr id="35844"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a:ln>
            <a:round/>
            <a:headEnd/>
            <a:tailEnd/>
          </a:ln>
        </p:spPr>
        <p:txBody>
          <a:bodyPr/>
          <a:lstStyle/>
          <a:p>
            <a:fld id="{A3B46549-E6A5-1940-B93C-727E8752AFD5}" type="slidenum">
              <a:rPr lang="en-GB"/>
              <a:pPr/>
              <a:t>5</a:t>
            </a:fld>
            <a:endParaRPr lang="en-GB"/>
          </a:p>
        </p:txBody>
      </p:sp>
      <p:sp>
        <p:nvSpPr>
          <p:cNvPr id="36867" name="Rectangle 2"/>
          <p:cNvSpPr>
            <a:spLocks noGrp="1" noRot="1" noChangeAspect="1" noChangeArrowheads="1" noTextEdit="1"/>
          </p:cNvSpPr>
          <p:nvPr>
            <p:ph type="sldImg"/>
          </p:nvPr>
        </p:nvSpPr>
        <p:spPr>
          <a:xfrm>
            <a:off x="917575" y="744538"/>
            <a:ext cx="4964113" cy="3722687"/>
          </a:xfrm>
          <a:ln/>
        </p:spPr>
      </p:sp>
      <p:sp>
        <p:nvSpPr>
          <p:cNvPr id="36868"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a:ln>
            <a:round/>
            <a:headEnd/>
            <a:tailEnd/>
          </a:ln>
        </p:spPr>
        <p:txBody>
          <a:bodyPr/>
          <a:lstStyle/>
          <a:p>
            <a:fld id="{D17E79E9-D920-DD4A-A4F3-2916506F8DFE}" type="slidenum">
              <a:rPr lang="en-GB"/>
              <a:pPr/>
              <a:t>6</a:t>
            </a:fld>
            <a:endParaRPr lang="en-GB"/>
          </a:p>
        </p:txBody>
      </p:sp>
      <p:sp>
        <p:nvSpPr>
          <p:cNvPr id="37891" name="Rectangle 2"/>
          <p:cNvSpPr>
            <a:spLocks noGrp="1" noRot="1" noChangeAspect="1" noChangeArrowheads="1" noTextEdit="1"/>
          </p:cNvSpPr>
          <p:nvPr>
            <p:ph type="sldImg"/>
          </p:nvPr>
        </p:nvSpPr>
        <p:spPr>
          <a:xfrm>
            <a:off x="917575" y="744538"/>
            <a:ext cx="4964113" cy="3722687"/>
          </a:xfrm>
          <a:ln/>
        </p:spPr>
      </p:sp>
      <p:sp>
        <p:nvSpPr>
          <p:cNvPr id="37892"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p:nvPr>
        </p:nvSpPr>
        <p:spPr>
          <a:noFill/>
          <a:ln>
            <a:round/>
            <a:headEnd/>
            <a:tailEnd/>
          </a:ln>
        </p:spPr>
        <p:txBody>
          <a:bodyPr/>
          <a:lstStyle/>
          <a:p>
            <a:fld id="{2F47E0B0-796B-7344-8938-F8413D7B4696}" type="slidenum">
              <a:rPr lang="en-GB"/>
              <a:pPr/>
              <a:t>7</a:t>
            </a:fld>
            <a:endParaRPr lang="en-GB"/>
          </a:p>
        </p:txBody>
      </p:sp>
      <p:sp>
        <p:nvSpPr>
          <p:cNvPr id="35843" name="Rectangle 2"/>
          <p:cNvSpPr>
            <a:spLocks noGrp="1" noRot="1" noChangeAspect="1" noChangeArrowheads="1" noTextEdit="1"/>
          </p:cNvSpPr>
          <p:nvPr>
            <p:ph type="sldImg"/>
          </p:nvPr>
        </p:nvSpPr>
        <p:spPr>
          <a:xfrm>
            <a:off x="917575" y="744538"/>
            <a:ext cx="4964113" cy="3722687"/>
          </a:xfrm>
          <a:ln/>
        </p:spPr>
      </p:sp>
      <p:sp>
        <p:nvSpPr>
          <p:cNvPr id="35844"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p:nvPr>
        </p:nvSpPr>
        <p:spPr>
          <a:noFill/>
          <a:ln>
            <a:round/>
            <a:headEnd/>
            <a:tailEnd/>
          </a:ln>
        </p:spPr>
        <p:txBody>
          <a:bodyPr/>
          <a:lstStyle/>
          <a:p>
            <a:fld id="{2F47E0B0-796B-7344-8938-F8413D7B4696}" type="slidenum">
              <a:rPr lang="en-GB"/>
              <a:pPr/>
              <a:t>8</a:t>
            </a:fld>
            <a:endParaRPr lang="en-GB"/>
          </a:p>
        </p:txBody>
      </p:sp>
      <p:sp>
        <p:nvSpPr>
          <p:cNvPr id="35843" name="Rectangle 2"/>
          <p:cNvSpPr>
            <a:spLocks noGrp="1" noRot="1" noChangeAspect="1" noChangeArrowheads="1" noTextEdit="1"/>
          </p:cNvSpPr>
          <p:nvPr>
            <p:ph type="sldImg"/>
          </p:nvPr>
        </p:nvSpPr>
        <p:spPr>
          <a:xfrm>
            <a:off x="917575" y="744538"/>
            <a:ext cx="4964113" cy="3722687"/>
          </a:xfrm>
          <a:ln/>
        </p:spPr>
      </p:sp>
      <p:sp>
        <p:nvSpPr>
          <p:cNvPr id="35844"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a:ln>
            <a:round/>
            <a:headEnd/>
            <a:tailEnd/>
          </a:ln>
        </p:spPr>
        <p:txBody>
          <a:bodyPr/>
          <a:lstStyle/>
          <a:p>
            <a:fld id="{D17E79E9-D920-DD4A-A4F3-2916506F8DFE}" type="slidenum">
              <a:rPr lang="en-GB"/>
              <a:pPr/>
              <a:t>9</a:t>
            </a:fld>
            <a:endParaRPr lang="en-GB"/>
          </a:p>
        </p:txBody>
      </p:sp>
      <p:sp>
        <p:nvSpPr>
          <p:cNvPr id="37891" name="Rectangle 2"/>
          <p:cNvSpPr>
            <a:spLocks noGrp="1" noRot="1" noChangeAspect="1" noChangeArrowheads="1" noTextEdit="1"/>
          </p:cNvSpPr>
          <p:nvPr>
            <p:ph type="sldImg"/>
          </p:nvPr>
        </p:nvSpPr>
        <p:spPr>
          <a:xfrm>
            <a:off x="917575" y="744538"/>
            <a:ext cx="4964113" cy="3722687"/>
          </a:xfrm>
          <a:ln/>
        </p:spPr>
      </p:sp>
      <p:sp>
        <p:nvSpPr>
          <p:cNvPr id="37892" name="Rectangle 3"/>
          <p:cNvSpPr>
            <a:spLocks noGrp="1" noChangeArrowheads="1"/>
          </p:cNvSpPr>
          <p:nvPr>
            <p:ph type="body" idx="1"/>
          </p:nvPr>
        </p:nvSpPr>
        <p:spPr>
          <a:xfrm>
            <a:off x="681038" y="4714875"/>
            <a:ext cx="5438775" cy="4470400"/>
          </a:xfrm>
          <a:noFill/>
        </p:spPr>
        <p:txBody>
          <a:bodyPr wrap="none" anchor="ctr"/>
          <a:lstStyle/>
          <a:p>
            <a:endParaRPr lang="en-AU">
              <a:latin typeface="Times New Roman" pitchFamily="-10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idx="10"/>
          </p:nvPr>
        </p:nvSpPr>
        <p:spPr>
          <a:ln/>
        </p:spPr>
        <p:txBody>
          <a:bodyPr/>
          <a:lstStyle>
            <a:lvl1pPr>
              <a:defRPr/>
            </a:lvl1pPr>
          </a:lstStyle>
          <a:p>
            <a:fld id="{C5FAA673-6D7F-43EE-9757-5A3A61F36BB0}" type="datetime3">
              <a:rPr lang="en-US" smtClean="0"/>
              <a:t>10 December 2013</a:t>
            </a:fld>
            <a:endParaRPr lang="en-GB"/>
          </a:p>
        </p:txBody>
      </p:sp>
      <p:sp>
        <p:nvSpPr>
          <p:cNvPr id="5"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6" name="Rectangle 6"/>
          <p:cNvSpPr>
            <a:spLocks noGrp="1" noChangeArrowheads="1"/>
          </p:cNvSpPr>
          <p:nvPr>
            <p:ph type="sldNum" idx="12"/>
          </p:nvPr>
        </p:nvSpPr>
        <p:spPr>
          <a:ln/>
        </p:spPr>
        <p:txBody>
          <a:bodyPr/>
          <a:lstStyle>
            <a:lvl1pPr>
              <a:defRPr/>
            </a:lvl1pPr>
          </a:lstStyle>
          <a:p>
            <a:fld id="{84F9EC2D-7F95-084B-9673-D1FE2F9C3E15}"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idx="10"/>
          </p:nvPr>
        </p:nvSpPr>
        <p:spPr>
          <a:ln/>
        </p:spPr>
        <p:txBody>
          <a:bodyPr/>
          <a:lstStyle>
            <a:lvl1pPr>
              <a:defRPr/>
            </a:lvl1pPr>
          </a:lstStyle>
          <a:p>
            <a:fld id="{AA7EE968-4303-44DD-A084-ACAE5A12047A}" type="datetime3">
              <a:rPr lang="en-US" smtClean="0"/>
              <a:t>10 December 2013</a:t>
            </a:fld>
            <a:endParaRPr lang="en-GB"/>
          </a:p>
        </p:txBody>
      </p:sp>
      <p:sp>
        <p:nvSpPr>
          <p:cNvPr id="5"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6" name="Rectangle 6"/>
          <p:cNvSpPr>
            <a:spLocks noGrp="1" noChangeArrowheads="1"/>
          </p:cNvSpPr>
          <p:nvPr>
            <p:ph type="sldNum" idx="12"/>
          </p:nvPr>
        </p:nvSpPr>
        <p:spPr>
          <a:ln/>
        </p:spPr>
        <p:txBody>
          <a:bodyPr/>
          <a:lstStyle>
            <a:lvl1pPr>
              <a:defRPr/>
            </a:lvl1pPr>
          </a:lstStyle>
          <a:p>
            <a:fld id="{7ECA3085-9E03-5547-95FC-7BCCE7BB3FDE}"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7463"/>
            <a:ext cx="2043113" cy="6364287"/>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512763" y="17463"/>
            <a:ext cx="5976937" cy="6364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idx="10"/>
          </p:nvPr>
        </p:nvSpPr>
        <p:spPr>
          <a:ln/>
        </p:spPr>
        <p:txBody>
          <a:bodyPr/>
          <a:lstStyle>
            <a:lvl1pPr>
              <a:defRPr/>
            </a:lvl1pPr>
          </a:lstStyle>
          <a:p>
            <a:fld id="{3AFA721B-13BB-4D40-95E2-1C74BA7EC465}" type="datetime3">
              <a:rPr lang="en-US" smtClean="0"/>
              <a:t>10 December 2013</a:t>
            </a:fld>
            <a:endParaRPr lang="en-GB"/>
          </a:p>
        </p:txBody>
      </p:sp>
      <p:sp>
        <p:nvSpPr>
          <p:cNvPr id="5"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6" name="Rectangle 6"/>
          <p:cNvSpPr>
            <a:spLocks noGrp="1" noChangeArrowheads="1"/>
          </p:cNvSpPr>
          <p:nvPr>
            <p:ph type="sldNum" idx="12"/>
          </p:nvPr>
        </p:nvSpPr>
        <p:spPr>
          <a:ln/>
        </p:spPr>
        <p:txBody>
          <a:bodyPr/>
          <a:lstStyle>
            <a:lvl1pPr>
              <a:defRPr/>
            </a:lvl1pPr>
          </a:lstStyle>
          <a:p>
            <a:fld id="{F69D4F81-3ACE-1E4B-8101-ED3401CC9AD6}"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12763" y="17463"/>
            <a:ext cx="7442200" cy="1433512"/>
          </a:xfrm>
        </p:spPr>
        <p:txBody>
          <a:bodyPr/>
          <a:lstStyle/>
          <a:p>
            <a:r>
              <a:rPr lang="en-US" smtClean="0"/>
              <a:t>Click to edit Master title style</a:t>
            </a:r>
            <a:endParaRPr lang="en-AU"/>
          </a:p>
        </p:txBody>
      </p:sp>
      <p:sp>
        <p:nvSpPr>
          <p:cNvPr id="3" name="Rectangle 4"/>
          <p:cNvSpPr>
            <a:spLocks noGrp="1" noChangeArrowheads="1"/>
          </p:cNvSpPr>
          <p:nvPr>
            <p:ph type="dt" idx="10"/>
          </p:nvPr>
        </p:nvSpPr>
        <p:spPr>
          <a:ln/>
        </p:spPr>
        <p:txBody>
          <a:bodyPr/>
          <a:lstStyle>
            <a:lvl1pPr>
              <a:defRPr/>
            </a:lvl1pPr>
          </a:lstStyle>
          <a:p>
            <a:fld id="{2A097BCD-3C96-48AA-9C68-D02E84C47621}" type="datetime3">
              <a:rPr lang="en-US" smtClean="0"/>
              <a:t>10 December 2013</a:t>
            </a:fld>
            <a:endParaRPr lang="en-GB"/>
          </a:p>
        </p:txBody>
      </p:sp>
      <p:sp>
        <p:nvSpPr>
          <p:cNvPr id="4"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5" name="Rectangle 6"/>
          <p:cNvSpPr>
            <a:spLocks noGrp="1" noChangeArrowheads="1"/>
          </p:cNvSpPr>
          <p:nvPr>
            <p:ph type="sldNum" idx="12"/>
          </p:nvPr>
        </p:nvSpPr>
        <p:spPr>
          <a:ln/>
        </p:spPr>
        <p:txBody>
          <a:bodyPr/>
          <a:lstStyle>
            <a:lvl1pPr>
              <a:defRPr/>
            </a:lvl1pPr>
          </a:lstStyle>
          <a:p>
            <a:fld id="{08BE4699-3014-B844-B3EC-571C4693FFF1}"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12763" y="17463"/>
            <a:ext cx="7442200" cy="1433512"/>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539750" y="1557338"/>
            <a:ext cx="3995738" cy="4824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4687888" y="1557338"/>
            <a:ext cx="3997325" cy="233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4687888" y="4044950"/>
            <a:ext cx="3997325" cy="233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Rectangle 4"/>
          <p:cNvSpPr>
            <a:spLocks noGrp="1" noChangeArrowheads="1"/>
          </p:cNvSpPr>
          <p:nvPr>
            <p:ph type="dt" idx="10"/>
          </p:nvPr>
        </p:nvSpPr>
        <p:spPr>
          <a:ln/>
        </p:spPr>
        <p:txBody>
          <a:bodyPr/>
          <a:lstStyle>
            <a:lvl1pPr>
              <a:defRPr/>
            </a:lvl1pPr>
          </a:lstStyle>
          <a:p>
            <a:fld id="{71D864F9-E725-4011-B736-702C564DD97B}" type="datetime3">
              <a:rPr lang="en-US" smtClean="0"/>
              <a:t>10 December 2013</a:t>
            </a:fld>
            <a:endParaRPr lang="en-GB"/>
          </a:p>
        </p:txBody>
      </p:sp>
      <p:sp>
        <p:nvSpPr>
          <p:cNvPr id="7"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8" name="Rectangle 6"/>
          <p:cNvSpPr>
            <a:spLocks noGrp="1" noChangeArrowheads="1"/>
          </p:cNvSpPr>
          <p:nvPr>
            <p:ph type="sldNum" idx="12"/>
          </p:nvPr>
        </p:nvSpPr>
        <p:spPr>
          <a:ln/>
        </p:spPr>
        <p:txBody>
          <a:bodyPr/>
          <a:lstStyle>
            <a:lvl1pPr>
              <a:defRPr/>
            </a:lvl1pPr>
          </a:lstStyle>
          <a:p>
            <a:fld id="{D8DA7E9A-F1AC-6948-815A-36FEC0636F18}" type="slidenum">
              <a:rPr lang="en-GB"/>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2763" y="17463"/>
            <a:ext cx="7442200" cy="1433512"/>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539750" y="1557338"/>
            <a:ext cx="3995738" cy="4824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87888" y="1557338"/>
            <a:ext cx="3997325" cy="4824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idx="10"/>
          </p:nvPr>
        </p:nvSpPr>
        <p:spPr>
          <a:ln/>
        </p:spPr>
        <p:txBody>
          <a:bodyPr/>
          <a:lstStyle>
            <a:lvl1pPr>
              <a:defRPr/>
            </a:lvl1pPr>
          </a:lstStyle>
          <a:p>
            <a:fld id="{B59CD515-A415-4530-8486-A12D1517319B}" type="datetime3">
              <a:rPr lang="en-US" smtClean="0"/>
              <a:t>10 December 2013</a:t>
            </a:fld>
            <a:endParaRPr lang="en-GB"/>
          </a:p>
        </p:txBody>
      </p:sp>
      <p:sp>
        <p:nvSpPr>
          <p:cNvPr id="6"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7" name="Rectangle 6"/>
          <p:cNvSpPr>
            <a:spLocks noGrp="1" noChangeArrowheads="1"/>
          </p:cNvSpPr>
          <p:nvPr>
            <p:ph type="sldNum" idx="12"/>
          </p:nvPr>
        </p:nvSpPr>
        <p:spPr>
          <a:ln/>
        </p:spPr>
        <p:txBody>
          <a:bodyPr/>
          <a:lstStyle>
            <a:lvl1pPr>
              <a:defRPr/>
            </a:lvl1pPr>
          </a:lstStyle>
          <a:p>
            <a:fld id="{363742D8-1859-5D4C-924D-9E22D21D92A5}" type="slidenum">
              <a:rPr lang="en-GB"/>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12763" y="17463"/>
            <a:ext cx="7442200" cy="1433512"/>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539750" y="1557338"/>
            <a:ext cx="3995738" cy="4824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687888" y="1557338"/>
            <a:ext cx="3997325" cy="4824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idx="10"/>
          </p:nvPr>
        </p:nvSpPr>
        <p:spPr>
          <a:ln/>
        </p:spPr>
        <p:txBody>
          <a:bodyPr/>
          <a:lstStyle>
            <a:lvl1pPr>
              <a:defRPr/>
            </a:lvl1pPr>
          </a:lstStyle>
          <a:p>
            <a:fld id="{AE60C2E4-557C-4535-BDCB-BA9FAE0FEBAC}" type="datetime3">
              <a:rPr lang="en-US" smtClean="0"/>
              <a:t>10 December 2013</a:t>
            </a:fld>
            <a:endParaRPr lang="en-GB"/>
          </a:p>
        </p:txBody>
      </p:sp>
      <p:sp>
        <p:nvSpPr>
          <p:cNvPr id="6"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7" name="Rectangle 6"/>
          <p:cNvSpPr>
            <a:spLocks noGrp="1" noChangeArrowheads="1"/>
          </p:cNvSpPr>
          <p:nvPr>
            <p:ph type="sldNum" idx="12"/>
          </p:nvPr>
        </p:nvSpPr>
        <p:spPr>
          <a:ln/>
        </p:spPr>
        <p:txBody>
          <a:bodyPr/>
          <a:lstStyle>
            <a:lvl1pPr>
              <a:defRPr/>
            </a:lvl1pPr>
          </a:lstStyle>
          <a:p>
            <a:fld id="{ADD7BBBC-C930-E74B-9B16-7AA84803ED94}"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idx="10"/>
          </p:nvPr>
        </p:nvSpPr>
        <p:spPr>
          <a:ln/>
        </p:spPr>
        <p:txBody>
          <a:bodyPr/>
          <a:lstStyle>
            <a:lvl1pPr>
              <a:defRPr/>
            </a:lvl1pPr>
          </a:lstStyle>
          <a:p>
            <a:fld id="{2B6B2AA0-A0FD-432F-A9CB-E4BC71E6DD3A}" type="datetime3">
              <a:rPr lang="en-US" smtClean="0"/>
              <a:t>10 December 2013</a:t>
            </a:fld>
            <a:endParaRPr lang="en-GB"/>
          </a:p>
        </p:txBody>
      </p:sp>
      <p:sp>
        <p:nvSpPr>
          <p:cNvPr id="5"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6" name="Rectangle 6"/>
          <p:cNvSpPr>
            <a:spLocks noGrp="1" noChangeArrowheads="1"/>
          </p:cNvSpPr>
          <p:nvPr>
            <p:ph type="sldNum" idx="12"/>
          </p:nvPr>
        </p:nvSpPr>
        <p:spPr>
          <a:ln/>
        </p:spPr>
        <p:txBody>
          <a:bodyPr/>
          <a:lstStyle>
            <a:lvl1pPr>
              <a:defRPr/>
            </a:lvl1pPr>
          </a:lstStyle>
          <a:p>
            <a:fld id="{1FFD376E-3414-9A4D-83AD-320F105A8EEE}"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fld id="{65BEF2B2-78B7-4B06-B8DA-5E2D9D7F51CD}" type="datetime3">
              <a:rPr lang="en-US" smtClean="0"/>
              <a:t>10 December 2013</a:t>
            </a:fld>
            <a:endParaRPr lang="en-GB"/>
          </a:p>
        </p:txBody>
      </p:sp>
      <p:sp>
        <p:nvSpPr>
          <p:cNvPr id="5"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6" name="Rectangle 6"/>
          <p:cNvSpPr>
            <a:spLocks noGrp="1" noChangeArrowheads="1"/>
          </p:cNvSpPr>
          <p:nvPr>
            <p:ph type="sldNum" idx="12"/>
          </p:nvPr>
        </p:nvSpPr>
        <p:spPr>
          <a:ln/>
        </p:spPr>
        <p:txBody>
          <a:bodyPr/>
          <a:lstStyle>
            <a:lvl1pPr>
              <a:defRPr/>
            </a:lvl1pPr>
          </a:lstStyle>
          <a:p>
            <a:fld id="{8756B450-CBA6-3742-BC26-B54774DECE4A}"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539750" y="1557338"/>
            <a:ext cx="3995738"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87888" y="1557338"/>
            <a:ext cx="3997325"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idx="10"/>
          </p:nvPr>
        </p:nvSpPr>
        <p:spPr>
          <a:ln/>
        </p:spPr>
        <p:txBody>
          <a:bodyPr/>
          <a:lstStyle>
            <a:lvl1pPr>
              <a:defRPr/>
            </a:lvl1pPr>
          </a:lstStyle>
          <a:p>
            <a:fld id="{007215B2-7DF4-458F-914F-719FF10D392A}" type="datetime3">
              <a:rPr lang="en-US" smtClean="0"/>
              <a:t>10 December 2013</a:t>
            </a:fld>
            <a:endParaRPr lang="en-GB"/>
          </a:p>
        </p:txBody>
      </p:sp>
      <p:sp>
        <p:nvSpPr>
          <p:cNvPr id="6"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7" name="Rectangle 6"/>
          <p:cNvSpPr>
            <a:spLocks noGrp="1" noChangeArrowheads="1"/>
          </p:cNvSpPr>
          <p:nvPr>
            <p:ph type="sldNum" idx="12"/>
          </p:nvPr>
        </p:nvSpPr>
        <p:spPr>
          <a:ln/>
        </p:spPr>
        <p:txBody>
          <a:bodyPr/>
          <a:lstStyle>
            <a:lvl1pPr>
              <a:defRPr/>
            </a:lvl1pPr>
          </a:lstStyle>
          <a:p>
            <a:fld id="{CE452B86-3CC3-284E-8430-761FAC680F7E}"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idx="10"/>
          </p:nvPr>
        </p:nvSpPr>
        <p:spPr>
          <a:ln/>
        </p:spPr>
        <p:txBody>
          <a:bodyPr/>
          <a:lstStyle>
            <a:lvl1pPr>
              <a:defRPr/>
            </a:lvl1pPr>
          </a:lstStyle>
          <a:p>
            <a:fld id="{C5496EEB-B1A2-4F20-A262-58E0AC82B0B0}" type="datetime3">
              <a:rPr lang="en-US" smtClean="0"/>
              <a:t>10 December 2013</a:t>
            </a:fld>
            <a:endParaRPr lang="en-GB"/>
          </a:p>
        </p:txBody>
      </p:sp>
      <p:sp>
        <p:nvSpPr>
          <p:cNvPr id="8"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9" name="Rectangle 6"/>
          <p:cNvSpPr>
            <a:spLocks noGrp="1" noChangeArrowheads="1"/>
          </p:cNvSpPr>
          <p:nvPr>
            <p:ph type="sldNum" idx="12"/>
          </p:nvPr>
        </p:nvSpPr>
        <p:spPr>
          <a:ln/>
        </p:spPr>
        <p:txBody>
          <a:bodyPr/>
          <a:lstStyle>
            <a:lvl1pPr>
              <a:defRPr/>
            </a:lvl1pPr>
          </a:lstStyle>
          <a:p>
            <a:fld id="{64F807CD-9B63-F545-BA3D-CA7327FD429C}"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idx="10"/>
          </p:nvPr>
        </p:nvSpPr>
        <p:spPr>
          <a:ln/>
        </p:spPr>
        <p:txBody>
          <a:bodyPr/>
          <a:lstStyle>
            <a:lvl1pPr>
              <a:defRPr/>
            </a:lvl1pPr>
          </a:lstStyle>
          <a:p>
            <a:fld id="{2414E206-F599-4598-A90E-773186D542E7}" type="datetime3">
              <a:rPr lang="en-US" smtClean="0"/>
              <a:t>10 December 2013</a:t>
            </a:fld>
            <a:endParaRPr lang="en-GB"/>
          </a:p>
        </p:txBody>
      </p:sp>
      <p:sp>
        <p:nvSpPr>
          <p:cNvPr id="4"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5" name="Rectangle 6"/>
          <p:cNvSpPr>
            <a:spLocks noGrp="1" noChangeArrowheads="1"/>
          </p:cNvSpPr>
          <p:nvPr>
            <p:ph type="sldNum" idx="12"/>
          </p:nvPr>
        </p:nvSpPr>
        <p:spPr>
          <a:ln/>
        </p:spPr>
        <p:txBody>
          <a:bodyPr/>
          <a:lstStyle>
            <a:lvl1pPr>
              <a:defRPr/>
            </a:lvl1pPr>
          </a:lstStyle>
          <a:p>
            <a:fld id="{67A92B80-E566-A843-B8DB-6A86AAA145D9}"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fld id="{FF4CFB3B-B848-410B-9AFA-F12ED55E55CA}" type="datetime3">
              <a:rPr lang="en-US" smtClean="0"/>
              <a:t>10 December 2013</a:t>
            </a:fld>
            <a:endParaRPr lang="en-GB"/>
          </a:p>
        </p:txBody>
      </p:sp>
      <p:sp>
        <p:nvSpPr>
          <p:cNvPr id="3"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4" name="Rectangle 6"/>
          <p:cNvSpPr>
            <a:spLocks noGrp="1" noChangeArrowheads="1"/>
          </p:cNvSpPr>
          <p:nvPr>
            <p:ph type="sldNum" idx="12"/>
          </p:nvPr>
        </p:nvSpPr>
        <p:spPr>
          <a:ln/>
        </p:spPr>
        <p:txBody>
          <a:bodyPr/>
          <a:lstStyle>
            <a:lvl1pPr>
              <a:defRPr/>
            </a:lvl1pPr>
          </a:lstStyle>
          <a:p>
            <a:fld id="{CE6B95AD-5D9A-BC4A-A96C-D2234AD8C5BF}"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fld id="{F3EA73A9-EB48-49C5-ADE6-1287599797B3}" type="datetime3">
              <a:rPr lang="en-US" smtClean="0"/>
              <a:t>10 December 2013</a:t>
            </a:fld>
            <a:endParaRPr lang="en-GB"/>
          </a:p>
        </p:txBody>
      </p:sp>
      <p:sp>
        <p:nvSpPr>
          <p:cNvPr id="6"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7" name="Rectangle 6"/>
          <p:cNvSpPr>
            <a:spLocks noGrp="1" noChangeArrowheads="1"/>
          </p:cNvSpPr>
          <p:nvPr>
            <p:ph type="sldNum" idx="12"/>
          </p:nvPr>
        </p:nvSpPr>
        <p:spPr>
          <a:ln/>
        </p:spPr>
        <p:txBody>
          <a:bodyPr/>
          <a:lstStyle>
            <a:lvl1pPr>
              <a:defRPr/>
            </a:lvl1pPr>
          </a:lstStyle>
          <a:p>
            <a:fld id="{2F198DC1-95E7-7544-8947-5774BD840C9F}"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fld id="{009DB750-DEB2-4DFF-A1D0-1E6A5A7A35BD}" type="datetime3">
              <a:rPr lang="en-US" smtClean="0"/>
              <a:t>10 December 2013</a:t>
            </a:fld>
            <a:endParaRPr lang="en-GB"/>
          </a:p>
        </p:txBody>
      </p:sp>
      <p:sp>
        <p:nvSpPr>
          <p:cNvPr id="6" name="Rectangle 5"/>
          <p:cNvSpPr>
            <a:spLocks noGrp="1" noChangeArrowheads="1"/>
          </p:cNvSpPr>
          <p:nvPr>
            <p:ph type="ftr" idx="11"/>
          </p:nvPr>
        </p:nvSpPr>
        <p:spPr>
          <a:ln/>
        </p:spPr>
        <p:txBody>
          <a:bodyPr/>
          <a:lstStyle>
            <a:lvl1pPr>
              <a:defRPr/>
            </a:lvl1pPr>
          </a:lstStyle>
          <a:p>
            <a:pPr>
              <a:defRPr/>
            </a:pPr>
            <a:r>
              <a:rPr lang="en-GB" smtClean="0"/>
              <a:t>Event Safety</a:t>
            </a:r>
            <a:endParaRPr lang="en-GB"/>
          </a:p>
        </p:txBody>
      </p:sp>
      <p:sp>
        <p:nvSpPr>
          <p:cNvPr id="7" name="Rectangle 6"/>
          <p:cNvSpPr>
            <a:spLocks noGrp="1" noChangeArrowheads="1"/>
          </p:cNvSpPr>
          <p:nvPr>
            <p:ph type="sldNum" idx="12"/>
          </p:nvPr>
        </p:nvSpPr>
        <p:spPr>
          <a:ln/>
        </p:spPr>
        <p:txBody>
          <a:bodyPr/>
          <a:lstStyle>
            <a:lvl1pPr>
              <a:defRPr/>
            </a:lvl1pPr>
          </a:lstStyle>
          <a:p>
            <a:fld id="{15B5B52C-1F3D-B343-92A0-1CA2E3A2837A}"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9" descr="ppt_background"/>
          <p:cNvPicPr>
            <a:picLocks noChangeAspect="1" noChangeArrowheads="1"/>
          </p:cNvPicPr>
          <p:nvPr userDrawn="1"/>
        </p:nvPicPr>
        <p:blipFill>
          <a:blip r:embed="rId17"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512763" y="17463"/>
            <a:ext cx="7442200" cy="1433512"/>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a:t>Click to edit the title text format</a:t>
            </a:r>
          </a:p>
        </p:txBody>
      </p:sp>
      <p:sp>
        <p:nvSpPr>
          <p:cNvPr id="1028" name="Rectangle 3"/>
          <p:cNvSpPr>
            <a:spLocks noGrp="1" noChangeArrowheads="1"/>
          </p:cNvSpPr>
          <p:nvPr>
            <p:ph type="body" idx="1"/>
          </p:nvPr>
        </p:nvSpPr>
        <p:spPr bwMode="auto">
          <a:xfrm>
            <a:off x="539750" y="1557338"/>
            <a:ext cx="8145463" cy="482441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2" name="Rectangle 4"/>
          <p:cNvSpPr>
            <a:spLocks noGrp="1" noChangeArrowheads="1"/>
          </p:cNvSpPr>
          <p:nvPr>
            <p:ph type="dt"/>
          </p:nvPr>
        </p:nvSpPr>
        <p:spPr bwMode="auto">
          <a:xfrm>
            <a:off x="457200" y="6597650"/>
            <a:ext cx="2132013"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fld id="{488C4A34-B109-434C-AB79-4BA3B7DA8A21}" type="datetime3">
              <a:rPr lang="en-US" smtClean="0"/>
              <a:t>10 December 2013</a:t>
            </a:fld>
            <a:endParaRPr lang="en-GB"/>
          </a:p>
        </p:txBody>
      </p:sp>
      <p:sp>
        <p:nvSpPr>
          <p:cNvPr id="1029" name="Rectangle 5"/>
          <p:cNvSpPr>
            <a:spLocks noGrp="1" noChangeArrowheads="1"/>
          </p:cNvSpPr>
          <p:nvPr>
            <p:ph type="ftr"/>
          </p:nvPr>
        </p:nvSpPr>
        <p:spPr bwMode="auto">
          <a:xfrm>
            <a:off x="2700338" y="6597650"/>
            <a:ext cx="3741737"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defRPr>
            </a:lvl1pPr>
          </a:lstStyle>
          <a:p>
            <a:pPr>
              <a:defRPr/>
            </a:pPr>
            <a:r>
              <a:rPr lang="en-GB" smtClean="0"/>
              <a:t>Event Safety</a:t>
            </a:r>
            <a:endParaRPr lang="en-GB"/>
          </a:p>
        </p:txBody>
      </p:sp>
      <p:sp>
        <p:nvSpPr>
          <p:cNvPr id="1030" name="Rectangle 6"/>
          <p:cNvSpPr>
            <a:spLocks noGrp="1" noChangeArrowheads="1"/>
          </p:cNvSpPr>
          <p:nvPr>
            <p:ph type="sldNum"/>
          </p:nvPr>
        </p:nvSpPr>
        <p:spPr bwMode="auto">
          <a:xfrm>
            <a:off x="6553200" y="6597650"/>
            <a:ext cx="2132013"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fld id="{E31195CB-4E86-FA41-A347-3CFF81B8C11F}" type="slidenum">
              <a:rPr lang="en-GB"/>
              <a:pPr/>
              <a:t>‹#›</a:t>
            </a:fld>
            <a:endParaRPr lang="en-GB"/>
          </a:p>
        </p:txBody>
      </p:sp>
      <p:pic>
        <p:nvPicPr>
          <p:cNvPr id="1032" name="Picture 8" descr="Logo in PMS 186"/>
          <p:cNvPicPr>
            <a:picLocks noChangeAspect="1" noChangeArrowheads="1"/>
          </p:cNvPicPr>
          <p:nvPr userDrawn="1"/>
        </p:nvPicPr>
        <p:blipFill>
          <a:blip r:embed="rId18" cstate="print"/>
          <a:srcRect/>
          <a:stretch>
            <a:fillRect/>
          </a:stretch>
        </p:blipFill>
        <p:spPr bwMode="auto">
          <a:xfrm>
            <a:off x="8291513" y="188913"/>
            <a:ext cx="650875" cy="1152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p:txStyles>
    <p:titleStyle>
      <a:lvl1pPr algn="ctr" defTabSz="449263" rtl="0" eaLnBrk="0" fontAlgn="base" hangingPunct="0">
        <a:lnSpc>
          <a:spcPct val="93000"/>
        </a:lnSpc>
        <a:spcBef>
          <a:spcPct val="0"/>
        </a:spcBef>
        <a:spcAft>
          <a:spcPct val="0"/>
        </a:spcAft>
        <a:buClr>
          <a:srgbClr val="CC0000"/>
        </a:buClr>
        <a:buSzPct val="100000"/>
        <a:buFont typeface="Arial" pitchFamily="-102" charset="0"/>
        <a:defRPr sz="4400" b="1">
          <a:solidFill>
            <a:srgbClr val="CC0000"/>
          </a:solidFill>
          <a:latin typeface="+mj-lt"/>
          <a:ea typeface="+mj-ea"/>
          <a:cs typeface="+mj-cs"/>
        </a:defRPr>
      </a:lvl1pPr>
      <a:lvl2pPr algn="ctr" defTabSz="449263" rtl="0" eaLnBrk="0" fontAlgn="base" hangingPunct="0">
        <a:lnSpc>
          <a:spcPct val="93000"/>
        </a:lnSpc>
        <a:spcBef>
          <a:spcPct val="0"/>
        </a:spcBef>
        <a:spcAft>
          <a:spcPct val="0"/>
        </a:spcAft>
        <a:buClr>
          <a:srgbClr val="CC0000"/>
        </a:buClr>
        <a:buSzPct val="100000"/>
        <a:buFont typeface="Arial" pitchFamily="-102" charset="0"/>
        <a:defRPr sz="4400" b="1">
          <a:solidFill>
            <a:srgbClr val="CC0000"/>
          </a:solidFill>
          <a:latin typeface="Arial" charset="0"/>
        </a:defRPr>
      </a:lvl2pPr>
      <a:lvl3pPr algn="ctr" defTabSz="449263" rtl="0" eaLnBrk="0" fontAlgn="base" hangingPunct="0">
        <a:lnSpc>
          <a:spcPct val="93000"/>
        </a:lnSpc>
        <a:spcBef>
          <a:spcPct val="0"/>
        </a:spcBef>
        <a:spcAft>
          <a:spcPct val="0"/>
        </a:spcAft>
        <a:buClr>
          <a:srgbClr val="CC0000"/>
        </a:buClr>
        <a:buSzPct val="100000"/>
        <a:buFont typeface="Arial" pitchFamily="-102" charset="0"/>
        <a:defRPr sz="4400" b="1">
          <a:solidFill>
            <a:srgbClr val="CC0000"/>
          </a:solidFill>
          <a:latin typeface="Arial" charset="0"/>
        </a:defRPr>
      </a:lvl3pPr>
      <a:lvl4pPr algn="ctr" defTabSz="449263" rtl="0" eaLnBrk="0" fontAlgn="base" hangingPunct="0">
        <a:lnSpc>
          <a:spcPct val="93000"/>
        </a:lnSpc>
        <a:spcBef>
          <a:spcPct val="0"/>
        </a:spcBef>
        <a:spcAft>
          <a:spcPct val="0"/>
        </a:spcAft>
        <a:buClr>
          <a:srgbClr val="CC0000"/>
        </a:buClr>
        <a:buSzPct val="100000"/>
        <a:buFont typeface="Arial" pitchFamily="-102" charset="0"/>
        <a:defRPr sz="4400" b="1">
          <a:solidFill>
            <a:srgbClr val="CC0000"/>
          </a:solidFill>
          <a:latin typeface="Arial" charset="0"/>
        </a:defRPr>
      </a:lvl4pPr>
      <a:lvl5pPr algn="ctr" defTabSz="449263" rtl="0" eaLnBrk="0" fontAlgn="base" hangingPunct="0">
        <a:lnSpc>
          <a:spcPct val="93000"/>
        </a:lnSpc>
        <a:spcBef>
          <a:spcPct val="0"/>
        </a:spcBef>
        <a:spcAft>
          <a:spcPct val="0"/>
        </a:spcAft>
        <a:buClr>
          <a:srgbClr val="CC0000"/>
        </a:buClr>
        <a:buSzPct val="100000"/>
        <a:buFont typeface="Arial" pitchFamily="-102" charset="0"/>
        <a:defRPr sz="4400" b="1">
          <a:solidFill>
            <a:srgbClr val="CC0000"/>
          </a:solidFill>
          <a:latin typeface="Arial" charset="0"/>
        </a:defRPr>
      </a:lvl5pPr>
      <a:lvl6pPr marL="457200" algn="l" defTabSz="449263" rtl="0" fontAlgn="base">
        <a:spcBef>
          <a:spcPct val="0"/>
        </a:spcBef>
        <a:spcAft>
          <a:spcPct val="0"/>
        </a:spcAft>
        <a:buClr>
          <a:srgbClr val="CC0000"/>
        </a:buClr>
        <a:buSzPct val="100000"/>
        <a:buFont typeface="Arial" charset="0"/>
        <a:defRPr sz="4400">
          <a:solidFill>
            <a:srgbClr val="000000"/>
          </a:solidFill>
          <a:latin typeface="Times New Roman" pitchFamily="18" charset="0"/>
        </a:defRPr>
      </a:lvl6pPr>
      <a:lvl7pPr marL="914400" algn="l" defTabSz="449263" rtl="0" fontAlgn="base">
        <a:spcBef>
          <a:spcPct val="0"/>
        </a:spcBef>
        <a:spcAft>
          <a:spcPct val="0"/>
        </a:spcAft>
        <a:buClr>
          <a:srgbClr val="CC0000"/>
        </a:buClr>
        <a:buSzPct val="100000"/>
        <a:buFont typeface="Arial" charset="0"/>
        <a:defRPr sz="4400">
          <a:solidFill>
            <a:srgbClr val="000000"/>
          </a:solidFill>
          <a:latin typeface="Times New Roman" pitchFamily="18" charset="0"/>
        </a:defRPr>
      </a:lvl7pPr>
      <a:lvl8pPr marL="1371600" algn="l" defTabSz="449263" rtl="0" fontAlgn="base">
        <a:spcBef>
          <a:spcPct val="0"/>
        </a:spcBef>
        <a:spcAft>
          <a:spcPct val="0"/>
        </a:spcAft>
        <a:buClr>
          <a:srgbClr val="CC0000"/>
        </a:buClr>
        <a:buSzPct val="100000"/>
        <a:buFont typeface="Arial" charset="0"/>
        <a:defRPr sz="4400">
          <a:solidFill>
            <a:srgbClr val="000000"/>
          </a:solidFill>
          <a:latin typeface="Times New Roman" pitchFamily="18" charset="0"/>
        </a:defRPr>
      </a:lvl8pPr>
      <a:lvl9pPr marL="1828800" algn="l" defTabSz="449263" rtl="0" fontAlgn="base">
        <a:spcBef>
          <a:spcPct val="0"/>
        </a:spcBef>
        <a:spcAft>
          <a:spcPct val="0"/>
        </a:spcAft>
        <a:buClr>
          <a:srgbClr val="CC0000"/>
        </a:buClr>
        <a:buSzPct val="100000"/>
        <a:buFont typeface="Arial" charset="0"/>
        <a:defRPr sz="4400">
          <a:solidFill>
            <a:srgbClr val="000000"/>
          </a:solidFill>
          <a:latin typeface="Times New Roman" pitchFamily="18" charset="0"/>
        </a:defRPr>
      </a:lvl9pPr>
    </p:titleStyle>
    <p:bodyStyle>
      <a:lvl1pPr marL="341313" indent="-341313" algn="l" defTabSz="449263" rtl="0" eaLnBrk="0" fontAlgn="base" hangingPunct="0">
        <a:lnSpc>
          <a:spcPct val="93000"/>
        </a:lnSpc>
        <a:spcBef>
          <a:spcPts val="800"/>
        </a:spcBef>
        <a:spcAft>
          <a:spcPct val="0"/>
        </a:spcAft>
        <a:buClr>
          <a:srgbClr val="000000"/>
        </a:buClr>
        <a:buSzPct val="100000"/>
        <a:buFont typeface="Arial" pitchFamily="-102" charset="0"/>
        <a:buChar char="•"/>
        <a:defRPr sz="3200">
          <a:solidFill>
            <a:srgbClr val="000000"/>
          </a:solidFill>
          <a:latin typeface="+mn-lt"/>
          <a:ea typeface="+mn-ea"/>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pitchFamily="-102" charset="0"/>
        <a:buChar char="–"/>
        <a:defRPr sz="2800">
          <a:solidFill>
            <a:srgbClr val="000000"/>
          </a:solidFill>
          <a:latin typeface="+mn-lt"/>
          <a:ea typeface="ＭＳ Ｐゴシック" pitchFamily="-102" charset="-128"/>
        </a:defRPr>
      </a:lvl2pPr>
      <a:lvl3pPr marL="1143000" indent="-228600" algn="l" defTabSz="449263" rtl="0" eaLnBrk="0" fontAlgn="base" hangingPunct="0">
        <a:lnSpc>
          <a:spcPct val="93000"/>
        </a:lnSpc>
        <a:spcBef>
          <a:spcPts val="600"/>
        </a:spcBef>
        <a:spcAft>
          <a:spcPct val="0"/>
        </a:spcAft>
        <a:buClr>
          <a:srgbClr val="000000"/>
        </a:buClr>
        <a:buSzPct val="100000"/>
        <a:buFont typeface="Arial" pitchFamily="-102" charset="0"/>
        <a:buChar char="•"/>
        <a:defRPr sz="2400">
          <a:solidFill>
            <a:srgbClr val="000000"/>
          </a:solidFill>
          <a:latin typeface="+mn-lt"/>
          <a:ea typeface="ＭＳ Ｐゴシック" pitchFamily="-102" charset="-128"/>
        </a:defRPr>
      </a:lvl3pPr>
      <a:lvl4pPr marL="1600200" indent="-228600" algn="l" defTabSz="449263" rtl="0" eaLnBrk="0" fontAlgn="base" hangingPunct="0">
        <a:lnSpc>
          <a:spcPct val="93000"/>
        </a:lnSpc>
        <a:spcBef>
          <a:spcPts val="500"/>
        </a:spcBef>
        <a:spcAft>
          <a:spcPct val="0"/>
        </a:spcAft>
        <a:buClr>
          <a:srgbClr val="000000"/>
        </a:buClr>
        <a:buSzPct val="100000"/>
        <a:buFont typeface="Arial" pitchFamily="-102" charset="0"/>
        <a:buChar char="–"/>
        <a:defRPr sz="2000">
          <a:solidFill>
            <a:srgbClr val="000000"/>
          </a:solidFill>
          <a:latin typeface="+mn-lt"/>
          <a:ea typeface="ＭＳ Ｐゴシック" pitchFamily="-102" charset="-128"/>
        </a:defRPr>
      </a:lvl4pPr>
      <a:lvl5pPr marL="2057400" indent="-228600" algn="l" defTabSz="449263" rtl="0" eaLnBrk="0" fontAlgn="base" hangingPunct="0">
        <a:lnSpc>
          <a:spcPct val="93000"/>
        </a:lnSpc>
        <a:spcBef>
          <a:spcPts val="500"/>
        </a:spcBef>
        <a:spcAft>
          <a:spcPct val="0"/>
        </a:spcAft>
        <a:buClr>
          <a:srgbClr val="000000"/>
        </a:buClr>
        <a:buSzPct val="100000"/>
        <a:buFont typeface="Arial" pitchFamily="-102" charset="0"/>
        <a:buChar char="»"/>
        <a:defRPr sz="2000">
          <a:solidFill>
            <a:srgbClr val="000000"/>
          </a:solidFill>
          <a:latin typeface="+mn-lt"/>
          <a:ea typeface="ＭＳ Ｐゴシック" pitchFamily="-102" charset="-128"/>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image" Target="../media/image18.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0.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107950" y="6551613"/>
            <a:ext cx="2132013" cy="306387"/>
          </a:xfrm>
          <a:noFill/>
          <a:ln>
            <a:round/>
            <a:headEnd/>
            <a:tailEnd/>
          </a:ln>
        </p:spPr>
        <p:txBody>
          <a:bodyPr/>
          <a:lstStyle/>
          <a:p>
            <a:fld id="{5D08FDCD-6B5C-4321-A66C-68DE198DFAA2}" type="datetime3">
              <a:rPr lang="en-US" smtClean="0"/>
              <a:t>10 December 2013</a:t>
            </a:fld>
            <a:endParaRPr lang="en-GB"/>
          </a:p>
        </p:txBody>
      </p:sp>
      <p:sp>
        <p:nvSpPr>
          <p:cNvPr id="2051" name="Slide Number Placeholder 5"/>
          <p:cNvSpPr>
            <a:spLocks noGrp="1"/>
          </p:cNvSpPr>
          <p:nvPr>
            <p:ph type="sldNum" sz="quarter" idx="12"/>
          </p:nvPr>
        </p:nvSpPr>
        <p:spPr>
          <a:noFill/>
          <a:ln>
            <a:round/>
            <a:headEnd/>
            <a:tailEnd/>
          </a:ln>
        </p:spPr>
        <p:txBody>
          <a:bodyPr/>
          <a:lstStyle/>
          <a:p>
            <a:fld id="{DF441206-8448-0846-9105-5AC7499907F7}" type="slidenum">
              <a:rPr lang="en-GB"/>
              <a:pPr/>
              <a:t>1</a:t>
            </a:fld>
            <a:endParaRPr lang="en-GB"/>
          </a:p>
        </p:txBody>
      </p:sp>
      <p:sp>
        <p:nvSpPr>
          <p:cNvPr id="2052" name="Rectangle 2"/>
          <p:cNvSpPr>
            <a:spLocks noGrp="1" noChangeArrowheads="1"/>
          </p:cNvSpPr>
          <p:nvPr>
            <p:ph type="title"/>
          </p:nvPr>
        </p:nvSpPr>
        <p:spPr>
          <a:xfrm>
            <a:off x="827088" y="2492375"/>
            <a:ext cx="7273925" cy="771525"/>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Event Safety</a:t>
            </a:r>
            <a:endParaRPr lang="en-US" dirty="0"/>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a:ln>
            <a:round/>
            <a:headEnd/>
            <a:tailEnd/>
          </a:ln>
        </p:spPr>
        <p:txBody>
          <a:bodyPr/>
          <a:lstStyle/>
          <a:p>
            <a:fld id="{A1A378CE-86F5-4722-8EDA-BF80EF9A0F6A}" type="datetime3">
              <a:rPr lang="en-US" smtClean="0"/>
              <a:t>10 December 2013</a:t>
            </a:fld>
            <a:endParaRPr lang="en-GB"/>
          </a:p>
        </p:txBody>
      </p:sp>
      <p:sp>
        <p:nvSpPr>
          <p:cNvPr id="8195" name="Slide Number Placeholder 5"/>
          <p:cNvSpPr>
            <a:spLocks noGrp="1"/>
          </p:cNvSpPr>
          <p:nvPr>
            <p:ph type="sldNum" sz="quarter" idx="12"/>
          </p:nvPr>
        </p:nvSpPr>
        <p:spPr>
          <a:noFill/>
          <a:ln>
            <a:round/>
            <a:headEnd/>
            <a:tailEnd/>
          </a:ln>
        </p:spPr>
        <p:txBody>
          <a:bodyPr/>
          <a:lstStyle/>
          <a:p>
            <a:fld id="{0BFE9975-2785-5C48-B437-2EE55BA30ACB}" type="slidenum">
              <a:rPr lang="en-GB"/>
              <a:pPr/>
              <a:t>10</a:t>
            </a:fld>
            <a:endParaRPr lang="en-GB"/>
          </a:p>
        </p:txBody>
      </p:sp>
      <p:sp>
        <p:nvSpPr>
          <p:cNvPr id="8196" name="Content Placeholder 1"/>
          <p:cNvSpPr>
            <a:spLocks noGrp="1"/>
          </p:cNvSpPr>
          <p:nvPr>
            <p:ph idx="1"/>
          </p:nvPr>
        </p:nvSpPr>
        <p:spPr>
          <a:xfrm>
            <a:off x="1763713" y="1628775"/>
            <a:ext cx="5545137" cy="2520950"/>
          </a:xfrm>
        </p:spPr>
        <p:txBody>
          <a:bodyPr/>
          <a:lstStyle/>
          <a:p>
            <a:pPr marL="0" indent="0">
              <a:buFont typeface="Arial" pitchFamily="-102" charset="0"/>
              <a:buNone/>
            </a:pPr>
            <a:r>
              <a:rPr lang="en-AU" sz="2200"/>
              <a:t>Why is it important to identify fatigue?</a:t>
            </a:r>
          </a:p>
          <a:p>
            <a:pPr lvl="1"/>
            <a:endParaRPr lang="en-AU" sz="1800"/>
          </a:p>
          <a:p>
            <a:pPr lvl="1"/>
            <a:r>
              <a:rPr lang="en-AU" sz="1800"/>
              <a:t>Creates risk</a:t>
            </a:r>
          </a:p>
          <a:p>
            <a:pPr lvl="1"/>
            <a:r>
              <a:rPr lang="en-AU" sz="1800"/>
              <a:t>Can reduce concentration</a:t>
            </a:r>
          </a:p>
          <a:p>
            <a:pPr lvl="1"/>
            <a:r>
              <a:rPr lang="en-AU" sz="1800"/>
              <a:t>Can cause error in judgement</a:t>
            </a:r>
          </a:p>
          <a:p>
            <a:pPr lvl="1"/>
            <a:r>
              <a:rPr lang="en-AU" sz="1800"/>
              <a:t>Because safety is paramount!</a:t>
            </a:r>
          </a:p>
          <a:p>
            <a:pPr lvl="1"/>
            <a:endParaRPr lang="en-AU" sz="1800"/>
          </a:p>
        </p:txBody>
      </p:sp>
      <p:sp>
        <p:nvSpPr>
          <p:cNvPr id="8197"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Fatigue</a:t>
            </a:r>
          </a:p>
        </p:txBody>
      </p:sp>
      <p:sp>
        <p:nvSpPr>
          <p:cNvPr id="8198" name="TextBox 1"/>
          <p:cNvSpPr txBox="1">
            <a:spLocks noChangeArrowheads="1"/>
          </p:cNvSpPr>
          <p:nvPr/>
        </p:nvSpPr>
        <p:spPr bwMode="auto">
          <a:xfrm>
            <a:off x="827088" y="3986213"/>
            <a:ext cx="6624637" cy="406400"/>
          </a:xfrm>
          <a:prstGeom prst="rect">
            <a:avLst/>
          </a:prstGeom>
          <a:noFill/>
          <a:ln w="9525">
            <a:noFill/>
            <a:miter lim="800000"/>
            <a:headEnd/>
            <a:tailEnd/>
          </a:ln>
        </p:spPr>
        <p:txBody>
          <a:bodyPr>
            <a:prstTxWarp prst="textNoShape">
              <a:avLst/>
            </a:prstTxWarp>
            <a:spAutoFit/>
          </a:bodyPr>
          <a:lstStyle/>
          <a:p>
            <a:pPr algn="ctr"/>
            <a:r>
              <a:rPr lang="en-AU" sz="2200">
                <a:solidFill>
                  <a:schemeClr val="tx1"/>
                </a:solidFill>
              </a:rPr>
              <a:t>Can you think of any other reasons?</a:t>
            </a:r>
          </a:p>
        </p:txBody>
      </p:sp>
      <p:pic>
        <p:nvPicPr>
          <p:cNvPr id="8199" name="Picture 2" descr="http://www.crystalinks.com/sleepwalking.gif"/>
          <p:cNvPicPr>
            <a:picLocks noChangeAspect="1" noChangeArrowheads="1"/>
          </p:cNvPicPr>
          <p:nvPr/>
        </p:nvPicPr>
        <p:blipFill>
          <a:blip r:embed="rId3" cstate="print"/>
          <a:srcRect/>
          <a:stretch>
            <a:fillRect/>
          </a:stretch>
        </p:blipFill>
        <p:spPr bwMode="auto">
          <a:xfrm>
            <a:off x="6804025" y="2781300"/>
            <a:ext cx="1914525" cy="2990850"/>
          </a:xfrm>
          <a:prstGeom prst="rect">
            <a:avLst/>
          </a:prstGeom>
          <a:noFill/>
          <a:ln w="9525">
            <a:noFill/>
            <a:miter lim="800000"/>
            <a:headEnd/>
            <a:tailEnd/>
          </a:ln>
        </p:spPr>
      </p:pic>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round/>
            <a:headEnd/>
            <a:tailEnd/>
          </a:ln>
        </p:spPr>
        <p:txBody>
          <a:bodyPr/>
          <a:lstStyle/>
          <a:p>
            <a:fld id="{52A27551-454D-4F61-9970-33BE3E76638C}" type="datetime3">
              <a:rPr lang="en-US" smtClean="0"/>
              <a:t>10 December 2013</a:t>
            </a:fld>
            <a:endParaRPr lang="en-GB"/>
          </a:p>
        </p:txBody>
      </p:sp>
      <p:sp>
        <p:nvSpPr>
          <p:cNvPr id="9219" name="Slide Number Placeholder 5"/>
          <p:cNvSpPr>
            <a:spLocks noGrp="1"/>
          </p:cNvSpPr>
          <p:nvPr>
            <p:ph type="sldNum" sz="quarter" idx="12"/>
          </p:nvPr>
        </p:nvSpPr>
        <p:spPr>
          <a:noFill/>
          <a:ln>
            <a:round/>
            <a:headEnd/>
            <a:tailEnd/>
          </a:ln>
        </p:spPr>
        <p:txBody>
          <a:bodyPr/>
          <a:lstStyle/>
          <a:p>
            <a:fld id="{BB908E57-C19B-E24B-89F1-832DC8E27FB7}" type="slidenum">
              <a:rPr lang="en-GB"/>
              <a:pPr/>
              <a:t>11</a:t>
            </a:fld>
            <a:endParaRPr lang="en-GB"/>
          </a:p>
        </p:txBody>
      </p:sp>
      <p:sp>
        <p:nvSpPr>
          <p:cNvPr id="9220"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Fatigue</a:t>
            </a:r>
          </a:p>
        </p:txBody>
      </p:sp>
      <p:sp>
        <p:nvSpPr>
          <p:cNvPr id="9221" name="Content Placeholder 1"/>
          <p:cNvSpPr>
            <a:spLocks noGrp="1"/>
          </p:cNvSpPr>
          <p:nvPr>
            <p:ph idx="1"/>
          </p:nvPr>
        </p:nvSpPr>
        <p:spPr>
          <a:xfrm>
            <a:off x="900113" y="2060575"/>
            <a:ext cx="6696075" cy="1008063"/>
          </a:xfrm>
        </p:spPr>
        <p:txBody>
          <a:bodyPr/>
          <a:lstStyle/>
          <a:p>
            <a:pPr marL="0" indent="0" algn="ctr">
              <a:buFont typeface="Arial" pitchFamily="-102" charset="0"/>
              <a:buNone/>
            </a:pPr>
            <a:r>
              <a:rPr lang="en-AU" sz="2400" b="1"/>
              <a:t>Brainstorm:</a:t>
            </a:r>
          </a:p>
          <a:p>
            <a:pPr marL="0" indent="0" algn="ctr">
              <a:buFont typeface="Arial" pitchFamily="-102" charset="0"/>
              <a:buNone/>
            </a:pPr>
            <a:r>
              <a:rPr lang="en-AU" sz="2400"/>
              <a:t>What are the signs and symptoms of fatigue?</a:t>
            </a:r>
          </a:p>
        </p:txBody>
      </p:sp>
      <p:pic>
        <p:nvPicPr>
          <p:cNvPr id="9222" name="Picture 2" descr="http://arthritisrelieved.com/wp-content/uploads/2009/12/arthritis-signs-and-symptoms-300x300.png"/>
          <p:cNvPicPr>
            <a:picLocks noChangeAspect="1" noChangeArrowheads="1"/>
          </p:cNvPicPr>
          <p:nvPr/>
        </p:nvPicPr>
        <p:blipFill>
          <a:blip r:embed="rId3" cstate="print"/>
          <a:srcRect/>
          <a:stretch>
            <a:fillRect/>
          </a:stretch>
        </p:blipFill>
        <p:spPr bwMode="auto">
          <a:xfrm>
            <a:off x="3013075" y="3068638"/>
            <a:ext cx="2857500" cy="2857500"/>
          </a:xfrm>
          <a:prstGeom prst="rect">
            <a:avLst/>
          </a:prstGeom>
          <a:noFill/>
          <a:ln w="9525">
            <a:noFill/>
            <a:miter lim="800000"/>
            <a:headEnd/>
            <a:tailEnd/>
          </a:ln>
        </p:spPr>
      </p:pic>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a:xfrm>
            <a:off x="457200" y="521882"/>
            <a:ext cx="8229600" cy="648512"/>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smtClean="0">
                <a:solidFill>
                  <a:schemeClr val="tx1"/>
                </a:solidFill>
              </a:rPr>
              <a:t>Features of Fatigue</a:t>
            </a:r>
            <a:endParaRPr lang="en-US" sz="3600" b="0" dirty="0">
              <a:solidFill>
                <a:schemeClr val="tx1"/>
              </a:solidFill>
            </a:endParaRPr>
          </a:p>
        </p:txBody>
      </p:sp>
      <p:sp>
        <p:nvSpPr>
          <p:cNvPr id="9" name="Text Placeholder 8"/>
          <p:cNvSpPr>
            <a:spLocks noGrp="1"/>
          </p:cNvSpPr>
          <p:nvPr>
            <p:ph type="body" idx="1"/>
          </p:nvPr>
        </p:nvSpPr>
        <p:spPr/>
        <p:txBody>
          <a:bodyPr/>
          <a:lstStyle/>
          <a:p>
            <a:pPr algn="ctr"/>
            <a:r>
              <a:rPr lang="en-AU" dirty="0" smtClean="0">
                <a:solidFill>
                  <a:schemeClr val="tx1"/>
                </a:solidFill>
              </a:rPr>
              <a:t>Signs &amp; Symptoms</a:t>
            </a:r>
          </a:p>
        </p:txBody>
      </p:sp>
      <p:sp>
        <p:nvSpPr>
          <p:cNvPr id="10" name="Text Placeholder 9"/>
          <p:cNvSpPr>
            <a:spLocks noGrp="1"/>
          </p:cNvSpPr>
          <p:nvPr>
            <p:ph type="body" sz="quarter" idx="3"/>
          </p:nvPr>
        </p:nvSpPr>
        <p:spPr/>
        <p:txBody>
          <a:bodyPr/>
          <a:lstStyle/>
          <a:p>
            <a:pPr algn="ctr"/>
            <a:r>
              <a:rPr lang="en-AU" dirty="0" smtClean="0">
                <a:solidFill>
                  <a:schemeClr val="tx1"/>
                </a:solidFill>
              </a:rPr>
              <a:t>Performance</a:t>
            </a:r>
          </a:p>
        </p:txBody>
      </p:sp>
      <p:sp>
        <p:nvSpPr>
          <p:cNvPr id="10242" name="Date Placeholder 3"/>
          <p:cNvSpPr>
            <a:spLocks noGrp="1"/>
          </p:cNvSpPr>
          <p:nvPr>
            <p:ph type="dt" idx="10"/>
          </p:nvPr>
        </p:nvSpPr>
        <p:spPr>
          <a:noFill/>
          <a:ln>
            <a:round/>
            <a:headEnd/>
            <a:tailEnd/>
          </a:ln>
        </p:spPr>
        <p:txBody>
          <a:bodyPr/>
          <a:lstStyle/>
          <a:p>
            <a:fld id="{CD551950-FE58-488A-95B5-814AC61063BA}" type="datetime3">
              <a:rPr lang="en-US" smtClean="0"/>
              <a:t>10 December 2013</a:t>
            </a:fld>
            <a:endParaRPr lang="en-GB"/>
          </a:p>
        </p:txBody>
      </p:sp>
      <p:pic>
        <p:nvPicPr>
          <p:cNvPr id="10247" name="Picture 2" descr="http://delightfulness.files.wordpress.com/2011/10/fatigue.jpg"/>
          <p:cNvPicPr>
            <a:picLocks noChangeAspect="1" noChangeArrowheads="1"/>
          </p:cNvPicPr>
          <p:nvPr/>
        </p:nvPicPr>
        <p:blipFill>
          <a:blip r:embed="rId3" cstate="print"/>
          <a:srcRect/>
          <a:stretch>
            <a:fillRect/>
          </a:stretch>
        </p:blipFill>
        <p:spPr bwMode="auto">
          <a:xfrm>
            <a:off x="3429000" y="4572000"/>
            <a:ext cx="1296988" cy="1828800"/>
          </a:xfrm>
          <a:prstGeom prst="rect">
            <a:avLst/>
          </a:prstGeom>
          <a:noFill/>
          <a:ln w="9525">
            <a:noFill/>
            <a:miter lim="800000"/>
            <a:headEnd/>
            <a:tailEnd/>
          </a:ln>
        </p:spPr>
      </p:pic>
      <p:sp>
        <p:nvSpPr>
          <p:cNvPr id="10243" name="Slide Number Placeholder 5"/>
          <p:cNvSpPr>
            <a:spLocks noGrp="1"/>
          </p:cNvSpPr>
          <p:nvPr>
            <p:ph type="sldNum" idx="12"/>
          </p:nvPr>
        </p:nvSpPr>
        <p:spPr>
          <a:noFill/>
          <a:ln>
            <a:round/>
            <a:headEnd/>
            <a:tailEnd/>
          </a:ln>
        </p:spPr>
        <p:txBody>
          <a:bodyPr/>
          <a:lstStyle/>
          <a:p>
            <a:fld id="{C1845A1F-C4B0-8242-B5A8-EDE489F9CA16}" type="slidenum">
              <a:rPr lang="en-GB"/>
              <a:pPr/>
              <a:t>12</a:t>
            </a:fld>
            <a:endParaRPr lang="en-GB"/>
          </a:p>
        </p:txBody>
      </p:sp>
      <p:pic>
        <p:nvPicPr>
          <p:cNvPr id="10248" name="Picture 4" descr="http://2.bp.blogspot.com/_RXtyFRfFU2s/SoDY2W-SfKI/AAAAAAAAAEE/9vBifQPVUfU/s400/Yawning.jpg"/>
          <p:cNvPicPr>
            <a:picLocks noChangeAspect="1" noChangeArrowheads="1"/>
          </p:cNvPicPr>
          <p:nvPr/>
        </p:nvPicPr>
        <p:blipFill>
          <a:blip r:embed="rId4" cstate="print"/>
          <a:srcRect/>
          <a:stretch>
            <a:fillRect/>
          </a:stretch>
        </p:blipFill>
        <p:spPr bwMode="auto">
          <a:xfrm>
            <a:off x="7902575" y="5105400"/>
            <a:ext cx="1241425" cy="1289050"/>
          </a:xfrm>
          <a:prstGeom prst="rect">
            <a:avLst/>
          </a:prstGeom>
          <a:noFill/>
          <a:ln w="9525">
            <a:noFill/>
            <a:miter lim="800000"/>
            <a:headEnd/>
            <a:tailEnd/>
          </a:ln>
        </p:spPr>
      </p:pic>
      <p:sp>
        <p:nvSpPr>
          <p:cNvPr id="11" name="Content Placeholder 10"/>
          <p:cNvSpPr>
            <a:spLocks noGrp="1"/>
          </p:cNvSpPr>
          <p:nvPr>
            <p:ph sz="quarter" idx="4"/>
          </p:nvPr>
        </p:nvSpPr>
        <p:spPr/>
        <p:txBody>
          <a:bodyPr/>
          <a:lstStyle/>
          <a:p>
            <a:r>
              <a:rPr lang="en-AU" dirty="0" smtClean="0">
                <a:solidFill>
                  <a:schemeClr val="tx1"/>
                </a:solidFill>
              </a:rPr>
              <a:t>Difficulty concentrating</a:t>
            </a:r>
          </a:p>
          <a:p>
            <a:r>
              <a:rPr lang="en-AU" dirty="0" smtClean="0">
                <a:solidFill>
                  <a:schemeClr val="tx1"/>
                </a:solidFill>
              </a:rPr>
              <a:t>Decreased awareness</a:t>
            </a:r>
          </a:p>
          <a:p>
            <a:r>
              <a:rPr lang="en-AU" dirty="0" smtClean="0">
                <a:solidFill>
                  <a:schemeClr val="tx1"/>
                </a:solidFill>
              </a:rPr>
              <a:t>Slowed reaction time</a:t>
            </a:r>
          </a:p>
          <a:p>
            <a:r>
              <a:rPr lang="en-AU" dirty="0" smtClean="0">
                <a:solidFill>
                  <a:schemeClr val="tx1"/>
                </a:solidFill>
              </a:rPr>
              <a:t>Impaired coordination</a:t>
            </a:r>
          </a:p>
          <a:p>
            <a:r>
              <a:rPr lang="en-AU" dirty="0" smtClean="0">
                <a:solidFill>
                  <a:schemeClr val="tx1"/>
                </a:solidFill>
              </a:rPr>
              <a:t>Clinical errors</a:t>
            </a:r>
          </a:p>
          <a:p>
            <a:r>
              <a:rPr lang="en-AU" dirty="0" smtClean="0">
                <a:solidFill>
                  <a:schemeClr val="tx1"/>
                </a:solidFill>
              </a:rPr>
              <a:t>Poor communication</a:t>
            </a:r>
          </a:p>
          <a:p>
            <a:r>
              <a:rPr lang="en-AU" dirty="0" smtClean="0">
                <a:solidFill>
                  <a:schemeClr val="tx1"/>
                </a:solidFill>
              </a:rPr>
              <a:t>Impaired decision making</a:t>
            </a:r>
          </a:p>
          <a:p>
            <a:r>
              <a:rPr lang="en-AU" dirty="0" smtClean="0">
                <a:solidFill>
                  <a:schemeClr val="tx1"/>
                </a:solidFill>
              </a:rPr>
              <a:t>Memory lapses</a:t>
            </a:r>
          </a:p>
        </p:txBody>
      </p:sp>
      <p:sp>
        <p:nvSpPr>
          <p:cNvPr id="10244" name="Content Placeholder 1"/>
          <p:cNvSpPr>
            <a:spLocks noGrp="1"/>
          </p:cNvSpPr>
          <p:nvPr>
            <p:ph sz="half" idx="2"/>
          </p:nvPr>
        </p:nvSpPr>
        <p:spPr/>
        <p:txBody>
          <a:bodyPr/>
          <a:lstStyle/>
          <a:p>
            <a:r>
              <a:rPr lang="en-AU" sz="2200" dirty="0" smtClean="0"/>
              <a:t>Yawning</a:t>
            </a:r>
            <a:endParaRPr lang="en-AU" sz="2200" dirty="0"/>
          </a:p>
          <a:p>
            <a:r>
              <a:rPr lang="en-AU" sz="2200" dirty="0"/>
              <a:t>Rubbing eyes</a:t>
            </a:r>
          </a:p>
          <a:p>
            <a:r>
              <a:rPr lang="en-AU" sz="2200" dirty="0"/>
              <a:t>Involuntary sleep</a:t>
            </a:r>
          </a:p>
          <a:p>
            <a:r>
              <a:rPr lang="en-AU" sz="2200" dirty="0"/>
              <a:t>Quiet and withdrawn</a:t>
            </a:r>
          </a:p>
          <a:p>
            <a:r>
              <a:rPr lang="en-AU" sz="2200" dirty="0"/>
              <a:t>Lethargy</a:t>
            </a:r>
          </a:p>
          <a:p>
            <a:r>
              <a:rPr lang="en-AU" sz="2200" dirty="0"/>
              <a:t>Lacking motivation</a:t>
            </a:r>
          </a:p>
          <a:p>
            <a:r>
              <a:rPr lang="en-AU" sz="2200" dirty="0"/>
              <a:t>Irritable or bad temper</a:t>
            </a:r>
          </a:p>
          <a:p>
            <a:r>
              <a:rPr lang="en-AU" sz="2200" dirty="0"/>
              <a:t>Heavy eyelids</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round/>
            <a:headEnd/>
            <a:tailEnd/>
          </a:ln>
        </p:spPr>
        <p:txBody>
          <a:bodyPr/>
          <a:lstStyle/>
          <a:p>
            <a:fld id="{DABCA873-25AC-40E7-B10F-5C060E9C25C3}" type="datetime3">
              <a:rPr lang="en-US" smtClean="0"/>
              <a:t>10 December 2013</a:t>
            </a:fld>
            <a:endParaRPr lang="en-GB"/>
          </a:p>
        </p:txBody>
      </p:sp>
      <p:sp>
        <p:nvSpPr>
          <p:cNvPr id="11267" name="Slide Number Placeholder 5"/>
          <p:cNvSpPr>
            <a:spLocks noGrp="1"/>
          </p:cNvSpPr>
          <p:nvPr>
            <p:ph type="sldNum" sz="quarter" idx="12"/>
          </p:nvPr>
        </p:nvSpPr>
        <p:spPr>
          <a:noFill/>
          <a:ln>
            <a:round/>
            <a:headEnd/>
            <a:tailEnd/>
          </a:ln>
        </p:spPr>
        <p:txBody>
          <a:bodyPr/>
          <a:lstStyle/>
          <a:p>
            <a:fld id="{7076C058-9D9A-5D4F-81F7-C6820B62D9BB}" type="slidenum">
              <a:rPr lang="en-GB"/>
              <a:pPr/>
              <a:t>13</a:t>
            </a:fld>
            <a:endParaRPr lang="en-GB"/>
          </a:p>
        </p:txBody>
      </p:sp>
      <p:sp>
        <p:nvSpPr>
          <p:cNvPr id="11268"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Practical implications</a:t>
            </a:r>
          </a:p>
        </p:txBody>
      </p:sp>
      <p:graphicFrame>
        <p:nvGraphicFramePr>
          <p:cNvPr id="3" name="Table 2"/>
          <p:cNvGraphicFramePr>
            <a:graphicFrameLocks noGrp="1"/>
          </p:cNvGraphicFramePr>
          <p:nvPr/>
        </p:nvGraphicFramePr>
        <p:xfrm>
          <a:off x="1187450" y="2060575"/>
          <a:ext cx="6600825" cy="3026988"/>
        </p:xfrm>
        <a:graphic>
          <a:graphicData uri="http://schemas.openxmlformats.org/drawingml/2006/table">
            <a:tbl>
              <a:tblPr firstRow="1" bandRow="1">
                <a:tableStyleId>{5C22544A-7EE6-4342-B048-85BDC9FD1C3A}</a:tableStyleId>
              </a:tblPr>
              <a:tblGrid>
                <a:gridCol w="2200275"/>
                <a:gridCol w="2200275"/>
                <a:gridCol w="2200275"/>
              </a:tblGrid>
              <a:tr h="911597">
                <a:tc>
                  <a:txBody>
                    <a:bodyPr/>
                    <a:lstStyle/>
                    <a:p>
                      <a:pPr algn="ctr"/>
                      <a:r>
                        <a:rPr lang="en-AU" sz="1800" dirty="0" smtClean="0"/>
                        <a:t>Actual length </a:t>
                      </a:r>
                    </a:p>
                    <a:p>
                      <a:pPr algn="ctr"/>
                      <a:r>
                        <a:rPr lang="en-AU" sz="1800" dirty="0" smtClean="0"/>
                        <a:t>of shift</a:t>
                      </a:r>
                      <a:endParaRPr lang="en-AU" sz="1800" dirty="0"/>
                    </a:p>
                  </a:txBody>
                  <a:tcPr marL="91451" marR="91451" marT="45718" marB="45718"/>
                </a:tc>
                <a:tc>
                  <a:txBody>
                    <a:bodyPr/>
                    <a:lstStyle/>
                    <a:p>
                      <a:pPr algn="ctr"/>
                      <a:r>
                        <a:rPr lang="en-AU" sz="1800" dirty="0" smtClean="0"/>
                        <a:t>Level of risk</a:t>
                      </a:r>
                      <a:endParaRPr lang="en-AU" sz="1800" dirty="0"/>
                    </a:p>
                  </a:txBody>
                  <a:tcPr marL="91451" marR="91451" marT="45718" marB="45718"/>
                </a:tc>
                <a:tc>
                  <a:txBody>
                    <a:bodyPr/>
                    <a:lstStyle/>
                    <a:p>
                      <a:pPr algn="ctr"/>
                      <a:r>
                        <a:rPr lang="en-AU" sz="1800" dirty="0" smtClean="0"/>
                        <a:t>Actual time off before or between shifts</a:t>
                      </a:r>
                      <a:endParaRPr lang="en-AU" sz="1800" dirty="0"/>
                    </a:p>
                  </a:txBody>
                  <a:tcPr marL="91451" marR="91451" marT="45718" marB="45718"/>
                </a:tc>
              </a:tr>
              <a:tr h="528148">
                <a:tc>
                  <a:txBody>
                    <a:bodyPr/>
                    <a:lstStyle/>
                    <a:p>
                      <a:pPr algn="ctr"/>
                      <a:r>
                        <a:rPr lang="en-AU" sz="1800" dirty="0" smtClean="0"/>
                        <a:t>&lt; 10 hours</a:t>
                      </a:r>
                      <a:endParaRPr lang="en-AU" sz="1800" dirty="0"/>
                    </a:p>
                  </a:txBody>
                  <a:tcPr marL="91451" marR="91451" marT="45718" marB="45718"/>
                </a:tc>
                <a:tc>
                  <a:txBody>
                    <a:bodyPr/>
                    <a:lstStyle/>
                    <a:p>
                      <a:pPr algn="ctr"/>
                      <a:r>
                        <a:rPr lang="en-AU" sz="1800" dirty="0" smtClean="0"/>
                        <a:t>LOW</a:t>
                      </a:r>
                      <a:endParaRPr lang="en-AU" sz="1800" dirty="0"/>
                    </a:p>
                  </a:txBody>
                  <a:tcPr marL="91451" marR="91451" marT="45718" marB="45718">
                    <a:solidFill>
                      <a:srgbClr val="92D050"/>
                    </a:solidFill>
                  </a:tcPr>
                </a:tc>
                <a:tc>
                  <a:txBody>
                    <a:bodyPr/>
                    <a:lstStyle/>
                    <a:p>
                      <a:pPr algn="ctr"/>
                      <a:r>
                        <a:rPr lang="en-AU" sz="1800" dirty="0" smtClean="0"/>
                        <a:t>&gt; 12 hours</a:t>
                      </a:r>
                      <a:endParaRPr lang="en-AU" sz="1800" dirty="0"/>
                    </a:p>
                  </a:txBody>
                  <a:tcPr marL="91451" marR="91451" marT="45718" marB="45718"/>
                </a:tc>
              </a:tr>
              <a:tr h="528148">
                <a:tc>
                  <a:txBody>
                    <a:bodyPr/>
                    <a:lstStyle/>
                    <a:p>
                      <a:pPr algn="ctr"/>
                      <a:r>
                        <a:rPr lang="en-AU" sz="1800" dirty="0" smtClean="0"/>
                        <a:t>10-12 hours</a:t>
                      </a:r>
                      <a:endParaRPr lang="en-AU" sz="1800" dirty="0"/>
                    </a:p>
                  </a:txBody>
                  <a:tcPr marL="91451" marR="91451" marT="45718" marB="45718"/>
                </a:tc>
                <a:tc>
                  <a:txBody>
                    <a:bodyPr/>
                    <a:lstStyle/>
                    <a:p>
                      <a:pPr algn="ctr"/>
                      <a:r>
                        <a:rPr lang="en-AU" sz="1800" dirty="0" smtClean="0"/>
                        <a:t>MODERATE</a:t>
                      </a:r>
                      <a:endParaRPr lang="en-AU" sz="1800" dirty="0"/>
                    </a:p>
                  </a:txBody>
                  <a:tcPr marL="91451" marR="91451" marT="45718" marB="45718">
                    <a:solidFill>
                      <a:srgbClr val="FFFF66"/>
                    </a:solidFill>
                  </a:tcPr>
                </a:tc>
                <a:tc>
                  <a:txBody>
                    <a:bodyPr/>
                    <a:lstStyle/>
                    <a:p>
                      <a:pPr algn="ctr"/>
                      <a:r>
                        <a:rPr lang="en-AU" sz="1800" dirty="0" smtClean="0"/>
                        <a:t>10-12</a:t>
                      </a:r>
                      <a:r>
                        <a:rPr lang="en-AU" sz="1800" baseline="0" dirty="0" smtClean="0"/>
                        <a:t> hours</a:t>
                      </a:r>
                      <a:endParaRPr lang="en-AU" sz="1800" dirty="0"/>
                    </a:p>
                  </a:txBody>
                  <a:tcPr marL="91451" marR="91451" marT="45718" marB="45718"/>
                </a:tc>
              </a:tr>
              <a:tr h="528148">
                <a:tc>
                  <a:txBody>
                    <a:bodyPr/>
                    <a:lstStyle/>
                    <a:p>
                      <a:pPr algn="ctr"/>
                      <a:r>
                        <a:rPr lang="en-AU" sz="1800" dirty="0" smtClean="0"/>
                        <a:t>12-16 hours</a:t>
                      </a:r>
                      <a:endParaRPr lang="en-AU" sz="1800" dirty="0"/>
                    </a:p>
                  </a:txBody>
                  <a:tcPr marL="91451" marR="91451" marT="45718" marB="45718"/>
                </a:tc>
                <a:tc>
                  <a:txBody>
                    <a:bodyPr/>
                    <a:lstStyle/>
                    <a:p>
                      <a:pPr algn="ctr"/>
                      <a:r>
                        <a:rPr lang="en-AU" sz="1800" dirty="0" smtClean="0"/>
                        <a:t>HIGH</a:t>
                      </a:r>
                      <a:endParaRPr lang="en-AU" sz="1800" dirty="0"/>
                    </a:p>
                  </a:txBody>
                  <a:tcPr marL="91451" marR="91451" marT="45718" marB="45718">
                    <a:solidFill>
                      <a:srgbClr val="FFC000"/>
                    </a:solidFill>
                  </a:tcPr>
                </a:tc>
                <a:tc>
                  <a:txBody>
                    <a:bodyPr/>
                    <a:lstStyle/>
                    <a:p>
                      <a:pPr algn="ctr"/>
                      <a:r>
                        <a:rPr lang="en-AU" sz="1800" dirty="0" smtClean="0"/>
                        <a:t>8-10 hours</a:t>
                      </a:r>
                      <a:endParaRPr lang="en-AU" sz="1800" dirty="0"/>
                    </a:p>
                  </a:txBody>
                  <a:tcPr marL="91451" marR="91451" marT="45718" marB="45718"/>
                </a:tc>
              </a:tr>
              <a:tr h="528148">
                <a:tc>
                  <a:txBody>
                    <a:bodyPr/>
                    <a:lstStyle/>
                    <a:p>
                      <a:pPr algn="ctr"/>
                      <a:r>
                        <a:rPr lang="en-AU" sz="1800" dirty="0" smtClean="0"/>
                        <a:t>&gt; 16 hours</a:t>
                      </a:r>
                      <a:endParaRPr lang="en-AU" sz="1800" dirty="0"/>
                    </a:p>
                  </a:txBody>
                  <a:tcPr marL="91451" marR="91451" marT="45718" marB="45718"/>
                </a:tc>
                <a:tc>
                  <a:txBody>
                    <a:bodyPr/>
                    <a:lstStyle/>
                    <a:p>
                      <a:pPr algn="ctr"/>
                      <a:r>
                        <a:rPr lang="en-AU" sz="1800" dirty="0" smtClean="0"/>
                        <a:t>VERY HIGH</a:t>
                      </a:r>
                      <a:endParaRPr lang="en-AU" sz="1800" dirty="0"/>
                    </a:p>
                  </a:txBody>
                  <a:tcPr marL="91451" marR="91451" marT="45718" marB="45718">
                    <a:solidFill>
                      <a:srgbClr val="FF3300"/>
                    </a:solidFill>
                  </a:tcPr>
                </a:tc>
                <a:tc>
                  <a:txBody>
                    <a:bodyPr/>
                    <a:lstStyle/>
                    <a:p>
                      <a:pPr algn="ctr"/>
                      <a:r>
                        <a:rPr lang="en-AU" sz="1800" dirty="0" smtClean="0"/>
                        <a:t>&lt; 8 hours</a:t>
                      </a:r>
                      <a:endParaRPr lang="en-AU" sz="1800" dirty="0"/>
                    </a:p>
                  </a:txBody>
                  <a:tcPr marL="91451" marR="91451" marT="45718" marB="45718"/>
                </a:tc>
              </a:tr>
            </a:tbl>
          </a:graphicData>
        </a:graphic>
      </p:graphicFrame>
      <p:sp>
        <p:nvSpPr>
          <p:cNvPr id="11295" name="TextBox 3"/>
          <p:cNvSpPr txBox="1">
            <a:spLocks noChangeArrowheads="1"/>
          </p:cNvSpPr>
          <p:nvPr/>
        </p:nvSpPr>
        <p:spPr bwMode="auto">
          <a:xfrm>
            <a:off x="5435600" y="6237288"/>
            <a:ext cx="3600450" cy="220662"/>
          </a:xfrm>
          <a:prstGeom prst="rect">
            <a:avLst/>
          </a:prstGeom>
          <a:noFill/>
          <a:ln w="9525">
            <a:noFill/>
            <a:miter lim="800000"/>
            <a:headEnd/>
            <a:tailEnd/>
          </a:ln>
        </p:spPr>
        <p:txBody>
          <a:bodyPr>
            <a:prstTxWarp prst="textNoShape">
              <a:avLst/>
            </a:prstTxWarp>
            <a:spAutoFit/>
          </a:bodyPr>
          <a:lstStyle/>
          <a:p>
            <a:r>
              <a:rPr lang="en-AU" sz="900">
                <a:solidFill>
                  <a:schemeClr val="tx1"/>
                </a:solidFill>
              </a:rPr>
              <a:t>Adapted from Qld Health Fatigue Risk Management System</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round/>
            <a:headEnd/>
            <a:tailEnd/>
          </a:ln>
        </p:spPr>
        <p:txBody>
          <a:bodyPr/>
          <a:lstStyle/>
          <a:p>
            <a:fld id="{6C978E22-378B-4089-9D0D-6F73FBDC3160}" type="datetime3">
              <a:rPr lang="en-US" smtClean="0"/>
              <a:t>10 December 2013</a:t>
            </a:fld>
            <a:endParaRPr lang="en-GB"/>
          </a:p>
        </p:txBody>
      </p:sp>
      <p:sp>
        <p:nvSpPr>
          <p:cNvPr id="6147" name="Slide Number Placeholder 5"/>
          <p:cNvSpPr>
            <a:spLocks noGrp="1"/>
          </p:cNvSpPr>
          <p:nvPr>
            <p:ph type="sldNum" sz="quarter" idx="12"/>
          </p:nvPr>
        </p:nvSpPr>
        <p:spPr>
          <a:noFill/>
          <a:ln>
            <a:round/>
            <a:headEnd/>
            <a:tailEnd/>
          </a:ln>
        </p:spPr>
        <p:txBody>
          <a:bodyPr/>
          <a:lstStyle/>
          <a:p>
            <a:fld id="{44CEED9D-885E-9C48-8AED-6FC7B3175940}" type="slidenum">
              <a:rPr lang="en-GB"/>
              <a:pPr/>
              <a:t>14</a:t>
            </a:fld>
            <a:endParaRPr lang="en-GB"/>
          </a:p>
        </p:txBody>
      </p:sp>
      <p:sp>
        <p:nvSpPr>
          <p:cNvPr id="6148"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smtClean="0"/>
              <a:t>Plan to avoid fatigue</a:t>
            </a:r>
            <a:endParaRPr lang="en-US" sz="3600" b="0" dirty="0"/>
          </a:p>
        </p:txBody>
      </p:sp>
      <p:sp>
        <p:nvSpPr>
          <p:cNvPr id="2" name="TextBox 1"/>
          <p:cNvSpPr txBox="1"/>
          <p:nvPr/>
        </p:nvSpPr>
        <p:spPr>
          <a:xfrm>
            <a:off x="838200" y="1905000"/>
            <a:ext cx="7924800" cy="3874547"/>
          </a:xfrm>
          <a:prstGeom prst="rect">
            <a:avLst/>
          </a:prstGeom>
          <a:noFill/>
        </p:spPr>
        <p:txBody>
          <a:bodyPr wrap="square">
            <a:prstTxWarp prst="textNoShape">
              <a:avLst/>
            </a:prstTxWarp>
            <a:spAutoFit/>
          </a:bodyPr>
          <a:lstStyle/>
          <a:p>
            <a:pPr marL="342900" indent="-342900"/>
            <a:r>
              <a:rPr lang="en-AU" sz="2200" dirty="0" smtClean="0">
                <a:solidFill>
                  <a:schemeClr val="tx1"/>
                </a:solidFill>
              </a:rPr>
              <a:t>Things to consider:</a:t>
            </a:r>
          </a:p>
          <a:p>
            <a:pPr marL="342900" indent="-342900">
              <a:buFont typeface="Wingdings" pitchFamily="-102" charset="2"/>
              <a:buChar char="§"/>
            </a:pPr>
            <a:endParaRPr lang="en-AU" sz="2200" dirty="0" smtClean="0">
              <a:solidFill>
                <a:schemeClr val="tx1"/>
              </a:solidFill>
            </a:endParaRPr>
          </a:p>
          <a:p>
            <a:pPr marL="342900" indent="-342900">
              <a:buFont typeface="Wingdings" pitchFamily="-102" charset="2"/>
              <a:buChar char="§"/>
            </a:pPr>
            <a:r>
              <a:rPr lang="en-AU" sz="2200" dirty="0" smtClean="0">
                <a:solidFill>
                  <a:schemeClr val="tx1"/>
                </a:solidFill>
              </a:rPr>
              <a:t>Travel time &amp; transport to / from event</a:t>
            </a:r>
          </a:p>
          <a:p>
            <a:pPr marL="342900" indent="-342900">
              <a:buFont typeface="Wingdings" pitchFamily="-102" charset="2"/>
              <a:buChar char="§"/>
            </a:pPr>
            <a:endParaRPr lang="en-AU" sz="2200" dirty="0" smtClean="0">
              <a:solidFill>
                <a:schemeClr val="tx1"/>
              </a:solidFill>
            </a:endParaRPr>
          </a:p>
          <a:p>
            <a:pPr marL="342900" indent="-342900">
              <a:buFont typeface="Wingdings" pitchFamily="-102" charset="2"/>
              <a:buChar char="§"/>
            </a:pPr>
            <a:r>
              <a:rPr lang="en-AU" sz="2200" dirty="0" smtClean="0">
                <a:solidFill>
                  <a:schemeClr val="tx1"/>
                </a:solidFill>
              </a:rPr>
              <a:t>Event timing (</a:t>
            </a:r>
            <a:r>
              <a:rPr lang="en-AU" sz="2200" dirty="0" err="1" smtClean="0">
                <a:solidFill>
                  <a:schemeClr val="tx1"/>
                </a:solidFill>
              </a:rPr>
              <a:t>eg</a:t>
            </a:r>
            <a:r>
              <a:rPr lang="en-AU" sz="2200" dirty="0" smtClean="0">
                <a:solidFill>
                  <a:schemeClr val="tx1"/>
                </a:solidFill>
              </a:rPr>
              <a:t>. overnight, early morning starts)</a:t>
            </a:r>
          </a:p>
          <a:p>
            <a:pPr marL="342900" indent="-342900">
              <a:buFont typeface="Wingdings" pitchFamily="-102" charset="2"/>
              <a:buChar char="§"/>
            </a:pPr>
            <a:endParaRPr lang="en-AU" sz="2200" dirty="0" smtClean="0">
              <a:solidFill>
                <a:schemeClr val="tx1"/>
              </a:solidFill>
            </a:endParaRPr>
          </a:p>
          <a:p>
            <a:pPr marL="342900" indent="-342900">
              <a:buFont typeface="Wingdings" pitchFamily="-102" charset="2"/>
              <a:buChar char="§"/>
            </a:pPr>
            <a:r>
              <a:rPr lang="en-AU" sz="2200" dirty="0" smtClean="0">
                <a:solidFill>
                  <a:schemeClr val="tx1"/>
                </a:solidFill>
              </a:rPr>
              <a:t>Other personal &amp; work commitments in addition to St John</a:t>
            </a:r>
          </a:p>
          <a:p>
            <a:pPr marL="342900" indent="-342900">
              <a:buFont typeface="Wingdings" pitchFamily="-102" charset="2"/>
              <a:buChar char="§"/>
            </a:pPr>
            <a:endParaRPr lang="en-AU" sz="2200" dirty="0" smtClean="0">
              <a:solidFill>
                <a:schemeClr val="tx1"/>
              </a:solidFill>
            </a:endParaRPr>
          </a:p>
          <a:p>
            <a:pPr marL="342900" indent="-342900">
              <a:buFont typeface="Wingdings" pitchFamily="-102" charset="2"/>
              <a:buChar char="§"/>
            </a:pPr>
            <a:r>
              <a:rPr lang="en-AU" sz="2200" dirty="0" smtClean="0">
                <a:solidFill>
                  <a:schemeClr val="tx1"/>
                </a:solidFill>
              </a:rPr>
              <a:t>Cumulative effect of multi-day events</a:t>
            </a:r>
          </a:p>
          <a:p>
            <a:pPr marL="342900" indent="-342900">
              <a:buFont typeface="Wingdings" pitchFamily="-102" charset="2"/>
              <a:buChar char="§"/>
            </a:pPr>
            <a:endParaRPr lang="en-AU" sz="2200" dirty="0" smtClean="0">
              <a:solidFill>
                <a:schemeClr val="tx1"/>
              </a:solidFill>
            </a:endParaRPr>
          </a:p>
          <a:p>
            <a:pPr marL="342900" indent="-342900">
              <a:buFont typeface="Wingdings" pitchFamily="-102" charset="2"/>
              <a:buChar char="§"/>
            </a:pPr>
            <a:r>
              <a:rPr lang="en-AU" sz="2200" dirty="0" smtClean="0">
                <a:solidFill>
                  <a:schemeClr val="tx1"/>
                </a:solidFill>
              </a:rPr>
              <a:t>Additional time required for clean-up</a:t>
            </a:r>
          </a:p>
          <a:p>
            <a:pPr marL="342900" indent="-342900">
              <a:buFont typeface="Wingdings 2" pitchFamily="-102" charset="2"/>
              <a:buChar char=""/>
            </a:pPr>
            <a:endParaRPr lang="en-AU" sz="2200" dirty="0">
              <a:solidFill>
                <a:schemeClr val="tx1"/>
              </a:solidFill>
            </a:endParaRPr>
          </a:p>
        </p:txBody>
      </p:sp>
      <p:sp>
        <p:nvSpPr>
          <p:cNvPr id="3" name="Footer Placeholder 2"/>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round/>
            <a:headEnd/>
            <a:tailEnd/>
          </a:ln>
        </p:spPr>
        <p:txBody>
          <a:bodyPr/>
          <a:lstStyle/>
          <a:p>
            <a:fld id="{3D634085-397A-4B58-9D49-66B895D56110}" type="datetime3">
              <a:rPr lang="en-US" smtClean="0"/>
              <a:t>10 December 2013</a:t>
            </a:fld>
            <a:endParaRPr lang="en-GB"/>
          </a:p>
        </p:txBody>
      </p:sp>
      <p:sp>
        <p:nvSpPr>
          <p:cNvPr id="14339" name="Slide Number Placeholder 5"/>
          <p:cNvSpPr>
            <a:spLocks noGrp="1"/>
          </p:cNvSpPr>
          <p:nvPr>
            <p:ph type="sldNum" sz="quarter" idx="12"/>
          </p:nvPr>
        </p:nvSpPr>
        <p:spPr>
          <a:noFill/>
          <a:ln>
            <a:round/>
            <a:headEnd/>
            <a:tailEnd/>
          </a:ln>
        </p:spPr>
        <p:txBody>
          <a:bodyPr/>
          <a:lstStyle/>
          <a:p>
            <a:fld id="{49FA6197-A128-2E46-AF69-AE7C7766B30A}" type="slidenum">
              <a:rPr lang="en-GB"/>
              <a:pPr/>
              <a:t>15</a:t>
            </a:fld>
            <a:endParaRPr lang="en-GB"/>
          </a:p>
        </p:txBody>
      </p:sp>
      <p:sp>
        <p:nvSpPr>
          <p:cNvPr id="2054" name="Content Placeholder 1"/>
          <p:cNvSpPr>
            <a:spLocks noGrp="1"/>
          </p:cNvSpPr>
          <p:nvPr>
            <p:ph idx="1"/>
          </p:nvPr>
        </p:nvSpPr>
        <p:spPr>
          <a:xfrm>
            <a:off x="611188" y="1752600"/>
            <a:ext cx="8075612" cy="3744912"/>
          </a:xfrm>
        </p:spPr>
        <p:txBody>
          <a:bodyPr/>
          <a:lstStyle/>
          <a:p>
            <a:r>
              <a:rPr lang="en-AU" sz="2200" dirty="0">
                <a:solidFill>
                  <a:schemeClr val="tx1"/>
                </a:solidFill>
              </a:rPr>
              <a:t>Power naps – a quick sleep may provide a recharge but this should</a:t>
            </a:r>
            <a:r>
              <a:rPr lang="en-AU" sz="2200" dirty="0" smtClean="0">
                <a:solidFill>
                  <a:schemeClr val="tx1"/>
                </a:solidFill>
              </a:rPr>
              <a:t> be a warning </a:t>
            </a:r>
            <a:r>
              <a:rPr lang="en-AU" sz="2200" dirty="0">
                <a:solidFill>
                  <a:schemeClr val="tx1"/>
                </a:solidFill>
              </a:rPr>
              <a:t>that it is time to</a:t>
            </a:r>
            <a:r>
              <a:rPr lang="en-AU" sz="2200" dirty="0" smtClean="0">
                <a:solidFill>
                  <a:schemeClr val="tx1"/>
                </a:solidFill>
              </a:rPr>
              <a:t> slow down / hand over!</a:t>
            </a:r>
            <a:endParaRPr lang="en-AU" sz="2200" dirty="0">
              <a:solidFill>
                <a:schemeClr val="tx1"/>
              </a:solidFill>
            </a:endParaRPr>
          </a:p>
          <a:p>
            <a:pPr>
              <a:buFont typeface="Arial" pitchFamily="-102" charset="0"/>
              <a:buNone/>
            </a:pPr>
            <a:endParaRPr lang="en-AU" sz="2200" dirty="0">
              <a:solidFill>
                <a:schemeClr val="tx1"/>
              </a:solidFill>
            </a:endParaRPr>
          </a:p>
          <a:p>
            <a:r>
              <a:rPr lang="en-AU" sz="2200" dirty="0">
                <a:solidFill>
                  <a:schemeClr val="tx1"/>
                </a:solidFill>
              </a:rPr>
              <a:t>Take</a:t>
            </a:r>
            <a:r>
              <a:rPr lang="en-AU" sz="2200" dirty="0" smtClean="0">
                <a:solidFill>
                  <a:schemeClr val="tx1"/>
                </a:solidFill>
              </a:rPr>
              <a:t> real &amp; regular breaks </a:t>
            </a:r>
            <a:r>
              <a:rPr lang="en-AU" sz="2200" dirty="0">
                <a:solidFill>
                  <a:schemeClr val="tx1"/>
                </a:solidFill>
              </a:rPr>
              <a:t>–</a:t>
            </a:r>
            <a:r>
              <a:rPr lang="en-AU" sz="2200" dirty="0" smtClean="0">
                <a:solidFill>
                  <a:schemeClr val="tx1"/>
                </a:solidFill>
              </a:rPr>
              <a:t> make sure that you are not indispensable </a:t>
            </a:r>
            <a:r>
              <a:rPr lang="en-AU" sz="2200" dirty="0">
                <a:solidFill>
                  <a:schemeClr val="tx1"/>
                </a:solidFill>
              </a:rPr>
              <a:t>and that you can handover at short notice</a:t>
            </a:r>
          </a:p>
          <a:p>
            <a:pPr>
              <a:buFont typeface="Arial" pitchFamily="-102" charset="0"/>
              <a:buNone/>
            </a:pPr>
            <a:endParaRPr lang="en-AU" sz="2200" dirty="0">
              <a:solidFill>
                <a:schemeClr val="tx1"/>
              </a:solidFill>
            </a:endParaRPr>
          </a:p>
          <a:p>
            <a:r>
              <a:rPr lang="en-AU" sz="2200" dirty="0">
                <a:solidFill>
                  <a:schemeClr val="tx1"/>
                </a:solidFill>
              </a:rPr>
              <a:t>Practical event options:</a:t>
            </a:r>
          </a:p>
          <a:p>
            <a:pPr lvl="1"/>
            <a:r>
              <a:rPr lang="en-AU" sz="1800" dirty="0">
                <a:solidFill>
                  <a:schemeClr val="tx1"/>
                </a:solidFill>
              </a:rPr>
              <a:t>Safe </a:t>
            </a:r>
            <a:r>
              <a:rPr lang="en-AU" sz="1800" dirty="0" smtClean="0">
                <a:solidFill>
                  <a:schemeClr val="tx1"/>
                </a:solidFill>
              </a:rPr>
              <a:t>rostering (</a:t>
            </a:r>
            <a:r>
              <a:rPr lang="en-AU" sz="1800" dirty="0" err="1" smtClean="0">
                <a:solidFill>
                  <a:schemeClr val="tx1"/>
                </a:solidFill>
              </a:rPr>
              <a:t>ie</a:t>
            </a:r>
            <a:r>
              <a:rPr lang="en-AU" sz="1800" dirty="0" smtClean="0">
                <a:solidFill>
                  <a:schemeClr val="tx1"/>
                </a:solidFill>
              </a:rPr>
              <a:t>. plan to limit shift length to safe duration)</a:t>
            </a:r>
          </a:p>
          <a:p>
            <a:pPr lvl="1"/>
            <a:r>
              <a:rPr lang="en-AU" sz="1800" dirty="0" smtClean="0">
                <a:solidFill>
                  <a:schemeClr val="tx1"/>
                </a:solidFill>
              </a:rPr>
              <a:t>Plan travel (</a:t>
            </a:r>
            <a:r>
              <a:rPr lang="en-AU" sz="1800" dirty="0" err="1" smtClean="0">
                <a:solidFill>
                  <a:schemeClr val="tx1"/>
                </a:solidFill>
              </a:rPr>
              <a:t>eg</a:t>
            </a:r>
            <a:r>
              <a:rPr lang="en-AU" sz="1800" dirty="0" smtClean="0">
                <a:solidFill>
                  <a:schemeClr val="tx1"/>
                </a:solidFill>
              </a:rPr>
              <a:t>. car pool, use buses, include travel in shift length)</a:t>
            </a:r>
          </a:p>
          <a:p>
            <a:pPr lvl="1"/>
            <a:r>
              <a:rPr lang="en-AU" sz="1800" dirty="0">
                <a:solidFill>
                  <a:schemeClr val="tx1"/>
                </a:solidFill>
              </a:rPr>
              <a:t>Accommodation for</a:t>
            </a:r>
            <a:r>
              <a:rPr lang="en-AU" sz="1800" dirty="0" smtClean="0">
                <a:solidFill>
                  <a:schemeClr val="tx1"/>
                </a:solidFill>
              </a:rPr>
              <a:t> events over multiple days / with long </a:t>
            </a:r>
            <a:r>
              <a:rPr lang="en-AU" sz="1800" dirty="0">
                <a:solidFill>
                  <a:schemeClr val="tx1"/>
                </a:solidFill>
              </a:rPr>
              <a:t>travel time</a:t>
            </a:r>
          </a:p>
          <a:p>
            <a:pPr lvl="1"/>
            <a:r>
              <a:rPr lang="en-AU" sz="1800" dirty="0" smtClean="0">
                <a:solidFill>
                  <a:schemeClr val="tx1"/>
                </a:solidFill>
              </a:rPr>
              <a:t>Plan </a:t>
            </a:r>
            <a:r>
              <a:rPr lang="en-AU" sz="1800" dirty="0">
                <a:solidFill>
                  <a:schemeClr val="tx1"/>
                </a:solidFill>
              </a:rPr>
              <a:t>shift changeovers and travel</a:t>
            </a:r>
            <a:r>
              <a:rPr lang="en-AU" sz="1800" dirty="0" smtClean="0">
                <a:solidFill>
                  <a:schemeClr val="tx1"/>
                </a:solidFill>
              </a:rPr>
              <a:t> to occur during </a:t>
            </a:r>
            <a:r>
              <a:rPr lang="en-AU" sz="1800" dirty="0">
                <a:solidFill>
                  <a:schemeClr val="tx1"/>
                </a:solidFill>
              </a:rPr>
              <a:t>daylight hours</a:t>
            </a:r>
          </a:p>
        </p:txBody>
      </p:sp>
      <p:sp>
        <p:nvSpPr>
          <p:cNvPr id="14341"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a:t>Strategies for </a:t>
            </a:r>
            <a:r>
              <a:rPr lang="en-US" sz="3600" b="0" dirty="0" smtClean="0"/>
              <a:t>combating </a:t>
            </a:r>
            <a:r>
              <a:rPr lang="en-US" sz="3600" b="0" dirty="0"/>
              <a:t>fatigue</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round/>
            <a:headEnd/>
            <a:tailEnd/>
          </a:ln>
        </p:spPr>
        <p:txBody>
          <a:bodyPr/>
          <a:lstStyle/>
          <a:p>
            <a:fld id="{B6848924-4020-40DB-9AAB-97A78678A880}" type="datetime3">
              <a:rPr lang="en-US" smtClean="0"/>
              <a:t>10 December 2013</a:t>
            </a:fld>
            <a:endParaRPr lang="en-GB"/>
          </a:p>
        </p:txBody>
      </p:sp>
      <p:sp>
        <p:nvSpPr>
          <p:cNvPr id="15363" name="Slide Number Placeholder 5"/>
          <p:cNvSpPr>
            <a:spLocks noGrp="1"/>
          </p:cNvSpPr>
          <p:nvPr>
            <p:ph type="sldNum" sz="quarter" idx="12"/>
          </p:nvPr>
        </p:nvSpPr>
        <p:spPr>
          <a:noFill/>
          <a:ln>
            <a:round/>
            <a:headEnd/>
            <a:tailEnd/>
          </a:ln>
        </p:spPr>
        <p:txBody>
          <a:bodyPr/>
          <a:lstStyle/>
          <a:p>
            <a:fld id="{D1958618-135F-C940-8605-970013C2EEED}" type="slidenum">
              <a:rPr lang="en-GB"/>
              <a:pPr/>
              <a:t>16</a:t>
            </a:fld>
            <a:endParaRPr lang="en-GB"/>
          </a:p>
        </p:txBody>
      </p:sp>
      <p:sp>
        <p:nvSpPr>
          <p:cNvPr id="2054" name="Content Placeholder 1"/>
          <p:cNvSpPr>
            <a:spLocks noGrp="1"/>
          </p:cNvSpPr>
          <p:nvPr>
            <p:ph idx="1"/>
          </p:nvPr>
        </p:nvSpPr>
        <p:spPr>
          <a:xfrm>
            <a:off x="611188" y="1700212"/>
            <a:ext cx="8228012" cy="4395788"/>
          </a:xfrm>
        </p:spPr>
        <p:txBody>
          <a:bodyPr/>
          <a:lstStyle/>
          <a:p>
            <a:r>
              <a:rPr lang="en-AU" sz="2200" dirty="0">
                <a:solidFill>
                  <a:schemeClr val="tx1"/>
                </a:solidFill>
              </a:rPr>
              <a:t>Risk Assessment</a:t>
            </a:r>
          </a:p>
          <a:p>
            <a:pPr lvl="1"/>
            <a:r>
              <a:rPr lang="en-AU" sz="1800" dirty="0">
                <a:solidFill>
                  <a:schemeClr val="tx1"/>
                </a:solidFill>
              </a:rPr>
              <a:t>Identify hazards</a:t>
            </a:r>
          </a:p>
          <a:p>
            <a:pPr lvl="1"/>
            <a:r>
              <a:rPr lang="en-AU" sz="1800" dirty="0">
                <a:solidFill>
                  <a:schemeClr val="tx1"/>
                </a:solidFill>
              </a:rPr>
              <a:t>Determine the </a:t>
            </a:r>
            <a:r>
              <a:rPr lang="en-AU" sz="1800" dirty="0" smtClean="0">
                <a:solidFill>
                  <a:schemeClr val="tx1"/>
                </a:solidFill>
              </a:rPr>
              <a:t>risk</a:t>
            </a:r>
          </a:p>
          <a:p>
            <a:endParaRPr lang="en-AU" sz="1800" dirty="0" smtClean="0">
              <a:solidFill>
                <a:schemeClr val="tx1"/>
              </a:solidFill>
            </a:endParaRPr>
          </a:p>
          <a:p>
            <a:r>
              <a:rPr lang="en-AU" sz="2200" dirty="0" smtClean="0">
                <a:solidFill>
                  <a:schemeClr val="tx1"/>
                </a:solidFill>
              </a:rPr>
              <a:t>Emergency Services use an “all hazards, all agencies” </a:t>
            </a:r>
            <a:r>
              <a:rPr lang="en-AU" sz="2200" dirty="0">
                <a:solidFill>
                  <a:schemeClr val="tx1"/>
                </a:solidFill>
              </a:rPr>
              <a:t>approach to event and incident </a:t>
            </a:r>
            <a:r>
              <a:rPr lang="en-AU" sz="2200" dirty="0" smtClean="0">
                <a:solidFill>
                  <a:schemeClr val="tx1"/>
                </a:solidFill>
              </a:rPr>
              <a:t>planning.</a:t>
            </a:r>
          </a:p>
          <a:p>
            <a:pPr lvl="1"/>
            <a:r>
              <a:rPr lang="en-AU" sz="1800" dirty="0" smtClean="0">
                <a:solidFill>
                  <a:schemeClr val="tx1"/>
                </a:solidFill>
              </a:rPr>
              <a:t>Involve all agencies in risk assessment &amp; planning</a:t>
            </a:r>
          </a:p>
          <a:p>
            <a:pPr lvl="1"/>
            <a:r>
              <a:rPr lang="en-AU" sz="1800" dirty="0" smtClean="0">
                <a:solidFill>
                  <a:schemeClr val="tx1"/>
                </a:solidFill>
              </a:rPr>
              <a:t>Information sharing critical to success</a:t>
            </a:r>
          </a:p>
          <a:p>
            <a:pPr lvl="1"/>
            <a:r>
              <a:rPr lang="en-AU" sz="1800" dirty="0" smtClean="0">
                <a:solidFill>
                  <a:schemeClr val="tx1"/>
                </a:solidFill>
              </a:rPr>
              <a:t>Plan for anything to happen (</a:t>
            </a:r>
            <a:r>
              <a:rPr lang="en-AU" sz="1800" dirty="0" err="1" smtClean="0">
                <a:solidFill>
                  <a:schemeClr val="tx1"/>
                </a:solidFill>
              </a:rPr>
              <a:t>ie</a:t>
            </a:r>
            <a:r>
              <a:rPr lang="en-AU" sz="1800" dirty="0" smtClean="0">
                <a:solidFill>
                  <a:schemeClr val="tx1"/>
                </a:solidFill>
              </a:rPr>
              <a:t>. don’t get too focused on minor details)</a:t>
            </a:r>
          </a:p>
          <a:p>
            <a:pPr lvl="1"/>
            <a:r>
              <a:rPr lang="en-AU" sz="1800" dirty="0" smtClean="0">
                <a:solidFill>
                  <a:schemeClr val="tx1"/>
                </a:solidFill>
              </a:rPr>
              <a:t>Optimise resources &amp; avoid unnecessary duplication / competition</a:t>
            </a:r>
          </a:p>
          <a:p>
            <a:pPr lvl="1"/>
            <a:r>
              <a:rPr lang="en-AU" sz="1800" dirty="0" smtClean="0">
                <a:solidFill>
                  <a:schemeClr val="tx1"/>
                </a:solidFill>
              </a:rPr>
              <a:t>Maintain </a:t>
            </a:r>
            <a:r>
              <a:rPr lang="en-AU" sz="1800" dirty="0">
                <a:solidFill>
                  <a:schemeClr val="tx1"/>
                </a:solidFill>
              </a:rPr>
              <a:t>staff and asset </a:t>
            </a:r>
            <a:r>
              <a:rPr lang="en-AU" sz="1800" dirty="0" smtClean="0">
                <a:solidFill>
                  <a:schemeClr val="tx1"/>
                </a:solidFill>
              </a:rPr>
              <a:t>safety</a:t>
            </a:r>
          </a:p>
          <a:p>
            <a:pPr lvl="1">
              <a:spcBef>
                <a:spcPts val="800"/>
              </a:spcBef>
              <a:buFont typeface="Arial" pitchFamily="-102" charset="0"/>
              <a:buChar char="•"/>
            </a:pPr>
            <a:endParaRPr lang="en-AU" sz="2200" dirty="0">
              <a:solidFill>
                <a:schemeClr val="tx1"/>
              </a:solidFill>
            </a:endParaRPr>
          </a:p>
          <a:p>
            <a:pPr lvl="1">
              <a:spcBef>
                <a:spcPts val="800"/>
              </a:spcBef>
              <a:buFont typeface="Arial" pitchFamily="-102" charset="0"/>
              <a:buChar char="•"/>
            </a:pPr>
            <a:endParaRPr lang="en-AU" sz="2200" dirty="0">
              <a:solidFill>
                <a:schemeClr val="tx1"/>
              </a:solidFill>
            </a:endParaRPr>
          </a:p>
          <a:p>
            <a:pPr lvl="1">
              <a:buFont typeface="Arial" pitchFamily="-102" charset="0"/>
              <a:buNone/>
            </a:pPr>
            <a:endParaRPr lang="en-AU" sz="2200" dirty="0">
              <a:solidFill>
                <a:schemeClr val="tx1"/>
              </a:solidFill>
            </a:endParaRPr>
          </a:p>
        </p:txBody>
      </p:sp>
      <p:sp>
        <p:nvSpPr>
          <p:cNvPr id="15365"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Event planning</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smtClean="0">
                <a:solidFill>
                  <a:schemeClr val="tx1"/>
                </a:solidFill>
              </a:rPr>
              <a:t>Risk Identification</a:t>
            </a:r>
            <a:endParaRPr lang="en-US" sz="3600" b="0" dirty="0">
              <a:solidFill>
                <a:schemeClr val="tx1"/>
              </a:solidFill>
            </a:endParaRPr>
          </a:p>
        </p:txBody>
      </p:sp>
      <p:sp>
        <p:nvSpPr>
          <p:cNvPr id="7" name="Content Placeholder 6"/>
          <p:cNvSpPr>
            <a:spLocks noGrp="1"/>
          </p:cNvSpPr>
          <p:nvPr>
            <p:ph sz="half" idx="1"/>
          </p:nvPr>
        </p:nvSpPr>
        <p:spPr>
          <a:xfrm>
            <a:off x="539750" y="1557338"/>
            <a:ext cx="7848674" cy="4824412"/>
          </a:xfrm>
        </p:spPr>
        <p:txBody>
          <a:bodyPr>
            <a:normAutofit fontScale="85000" lnSpcReduction="20000"/>
          </a:bodyPr>
          <a:lstStyle/>
          <a:p>
            <a:r>
              <a:rPr lang="en-US" dirty="0" smtClean="0">
                <a:solidFill>
                  <a:schemeClr val="tx1"/>
                </a:solidFill>
              </a:rPr>
              <a:t>Complete </a:t>
            </a:r>
            <a:r>
              <a:rPr lang="en-US" b="1" u="sng" dirty="0" smtClean="0">
                <a:solidFill>
                  <a:schemeClr val="tx1"/>
                </a:solidFill>
              </a:rPr>
              <a:t>early </a:t>
            </a:r>
            <a:r>
              <a:rPr lang="en-US" dirty="0" smtClean="0">
                <a:solidFill>
                  <a:schemeClr val="tx1"/>
                </a:solidFill>
              </a:rPr>
              <a:t>in planning phase</a:t>
            </a:r>
          </a:p>
          <a:p>
            <a:pPr lvl="1"/>
            <a:r>
              <a:rPr lang="en-US" dirty="0" smtClean="0">
                <a:solidFill>
                  <a:schemeClr val="tx1"/>
                </a:solidFill>
              </a:rPr>
              <a:t>Share the information</a:t>
            </a:r>
          </a:p>
          <a:p>
            <a:pPr lvl="1"/>
            <a:endParaRPr lang="en-US" dirty="0" smtClean="0">
              <a:solidFill>
                <a:schemeClr val="tx1"/>
              </a:solidFill>
            </a:endParaRPr>
          </a:p>
          <a:p>
            <a:r>
              <a:rPr lang="en-US" dirty="0" smtClean="0">
                <a:solidFill>
                  <a:schemeClr val="tx1"/>
                </a:solidFill>
              </a:rPr>
              <a:t>Standard approach</a:t>
            </a:r>
          </a:p>
          <a:p>
            <a:pPr lvl="1"/>
            <a:r>
              <a:rPr lang="en-US" dirty="0" smtClean="0">
                <a:solidFill>
                  <a:schemeClr val="tx1"/>
                </a:solidFill>
              </a:rPr>
              <a:t>Avoid missing things</a:t>
            </a:r>
          </a:p>
          <a:p>
            <a:pPr lvl="1"/>
            <a:r>
              <a:rPr lang="en-US" dirty="0" smtClean="0">
                <a:solidFill>
                  <a:schemeClr val="tx1"/>
                </a:solidFill>
              </a:rPr>
              <a:t>Safety considerations</a:t>
            </a:r>
          </a:p>
          <a:p>
            <a:pPr lvl="1"/>
            <a:r>
              <a:rPr lang="en-US" dirty="0" smtClean="0">
                <a:solidFill>
                  <a:schemeClr val="tx1"/>
                </a:solidFill>
              </a:rPr>
              <a:t>Guide resource allocation</a:t>
            </a:r>
          </a:p>
          <a:p>
            <a:pPr lvl="1"/>
            <a:endParaRPr lang="en-US" dirty="0" smtClean="0">
              <a:solidFill>
                <a:schemeClr val="tx1"/>
              </a:solidFill>
            </a:endParaRPr>
          </a:p>
          <a:p>
            <a:r>
              <a:rPr lang="en-US" dirty="0" smtClean="0">
                <a:solidFill>
                  <a:schemeClr val="tx1"/>
                </a:solidFill>
              </a:rPr>
              <a:t>Templates</a:t>
            </a:r>
          </a:p>
          <a:p>
            <a:pPr lvl="1"/>
            <a:r>
              <a:rPr lang="en-US" dirty="0" smtClean="0">
                <a:solidFill>
                  <a:schemeClr val="tx1"/>
                </a:solidFill>
              </a:rPr>
              <a:t>Risk weighting</a:t>
            </a:r>
          </a:p>
          <a:p>
            <a:pPr lvl="1"/>
            <a:r>
              <a:rPr lang="en-US" dirty="0" smtClean="0">
                <a:solidFill>
                  <a:schemeClr val="tx1"/>
                </a:solidFill>
              </a:rPr>
              <a:t>Calculate a score</a:t>
            </a:r>
          </a:p>
          <a:p>
            <a:pPr lvl="2"/>
            <a:r>
              <a:rPr lang="en-US" dirty="0" smtClean="0">
                <a:solidFill>
                  <a:schemeClr val="tx1"/>
                </a:solidFill>
              </a:rPr>
              <a:t>LOW/MEDIUM/HIGH</a:t>
            </a:r>
          </a:p>
          <a:p>
            <a:pPr lvl="1"/>
            <a:r>
              <a:rPr lang="en-US" dirty="0" smtClean="0">
                <a:solidFill>
                  <a:schemeClr val="tx1"/>
                </a:solidFill>
              </a:rPr>
              <a:t>Guide planning</a:t>
            </a:r>
          </a:p>
          <a:p>
            <a:pPr lvl="1"/>
            <a:r>
              <a:rPr lang="en-US" dirty="0" smtClean="0">
                <a:solidFill>
                  <a:schemeClr val="tx1"/>
                </a:solidFill>
              </a:rPr>
              <a:t>Do not have all the answers</a:t>
            </a:r>
          </a:p>
          <a:p>
            <a:pPr lvl="1"/>
            <a:endParaRPr lang="en-US" dirty="0" smtClean="0">
              <a:solidFill>
                <a:schemeClr val="tx1"/>
              </a:solidFill>
            </a:endParaRPr>
          </a:p>
        </p:txBody>
      </p:sp>
      <p:sp>
        <p:nvSpPr>
          <p:cNvPr id="4" name="Date Placeholder 3"/>
          <p:cNvSpPr>
            <a:spLocks noGrp="1"/>
          </p:cNvSpPr>
          <p:nvPr>
            <p:ph type="dt" idx="10"/>
          </p:nvPr>
        </p:nvSpPr>
        <p:spPr/>
        <p:txBody>
          <a:bodyPr/>
          <a:lstStyle/>
          <a:p>
            <a:fld id="{B604B680-0089-4980-AFB4-6C1B7AF42D8D}" type="datetime3">
              <a:rPr lang="en-US" smtClean="0"/>
              <a:t>10 December 2013</a:t>
            </a:fld>
            <a:endParaRPr lang="en-GB"/>
          </a:p>
        </p:txBody>
      </p:sp>
      <p:sp>
        <p:nvSpPr>
          <p:cNvPr id="5" name="Footer Placeholder 4"/>
          <p:cNvSpPr>
            <a:spLocks noGrp="1"/>
          </p:cNvSpPr>
          <p:nvPr>
            <p:ph type="ftr" idx="11"/>
          </p:nvPr>
        </p:nvSpPr>
        <p:spPr/>
        <p:txBody>
          <a:bodyPr/>
          <a:lstStyle/>
          <a:p>
            <a:pPr>
              <a:defRPr/>
            </a:pPr>
            <a:r>
              <a:rPr lang="en-GB" smtClean="0"/>
              <a:t>Event Safety</a:t>
            </a:r>
            <a:endParaRPr lang="en-GB"/>
          </a:p>
        </p:txBody>
      </p:sp>
      <p:sp>
        <p:nvSpPr>
          <p:cNvPr id="6" name="Slide Number Placeholder 5"/>
          <p:cNvSpPr>
            <a:spLocks noGrp="1"/>
          </p:cNvSpPr>
          <p:nvPr>
            <p:ph type="sldNum" idx="12"/>
          </p:nvPr>
        </p:nvSpPr>
        <p:spPr/>
        <p:txBody>
          <a:bodyPr/>
          <a:lstStyle/>
          <a:p>
            <a:fld id="{1FFD376E-3414-9A4D-83AD-320F105A8EEE}"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round/>
            <a:headEnd/>
            <a:tailEnd/>
          </a:ln>
        </p:spPr>
        <p:txBody>
          <a:bodyPr/>
          <a:lstStyle/>
          <a:p>
            <a:fld id="{5132916D-3A94-4623-986C-77A3F02B3CE0}" type="datetime3">
              <a:rPr lang="en-US" smtClean="0"/>
              <a:t>10 December 2013</a:t>
            </a:fld>
            <a:endParaRPr lang="en-GB"/>
          </a:p>
        </p:txBody>
      </p:sp>
      <p:sp>
        <p:nvSpPr>
          <p:cNvPr id="17411" name="Slide Number Placeholder 5"/>
          <p:cNvSpPr>
            <a:spLocks noGrp="1"/>
          </p:cNvSpPr>
          <p:nvPr>
            <p:ph type="sldNum" sz="quarter" idx="12"/>
          </p:nvPr>
        </p:nvSpPr>
        <p:spPr>
          <a:noFill/>
          <a:ln>
            <a:round/>
            <a:headEnd/>
            <a:tailEnd/>
          </a:ln>
        </p:spPr>
        <p:txBody>
          <a:bodyPr/>
          <a:lstStyle/>
          <a:p>
            <a:fld id="{19EA68EF-955D-0547-AC6B-071DC4CEAC75}" type="slidenum">
              <a:rPr lang="en-GB"/>
              <a:pPr/>
              <a:t>18</a:t>
            </a:fld>
            <a:endParaRPr lang="en-GB"/>
          </a:p>
        </p:txBody>
      </p:sp>
      <p:sp>
        <p:nvSpPr>
          <p:cNvPr id="2054" name="Content Placeholder 1"/>
          <p:cNvSpPr>
            <a:spLocks noGrp="1"/>
          </p:cNvSpPr>
          <p:nvPr>
            <p:ph idx="1"/>
          </p:nvPr>
        </p:nvSpPr>
        <p:spPr>
          <a:xfrm>
            <a:off x="611188" y="1700213"/>
            <a:ext cx="7999412" cy="3889375"/>
          </a:xfrm>
        </p:spPr>
        <p:txBody>
          <a:bodyPr/>
          <a:lstStyle/>
          <a:p>
            <a:pPr marL="0" lvl="1" indent="0">
              <a:spcBef>
                <a:spcPts val="800"/>
              </a:spcBef>
              <a:buFont typeface="Arial" pitchFamily="-102" charset="0"/>
              <a:buNone/>
            </a:pPr>
            <a:r>
              <a:rPr lang="en-AU" sz="2200" dirty="0" smtClean="0"/>
              <a:t>Having identified a risk, it is important to communicate it appropriately.</a:t>
            </a:r>
          </a:p>
          <a:p>
            <a:pPr marL="0" lvl="1" indent="0">
              <a:spcBef>
                <a:spcPts val="800"/>
              </a:spcBef>
              <a:buFont typeface="Arial" pitchFamily="-102" charset="0"/>
              <a:buNone/>
            </a:pPr>
            <a:r>
              <a:rPr lang="en-AU" sz="2200" dirty="0" smtClean="0"/>
              <a:t>One </a:t>
            </a:r>
            <a:r>
              <a:rPr lang="en-AU" sz="2200" dirty="0"/>
              <a:t>way to remember how to deliver the message is to</a:t>
            </a:r>
            <a:r>
              <a:rPr lang="en-AU" sz="2200" dirty="0" smtClean="0"/>
              <a:t> think about this like using the “rights” of administering medications:</a:t>
            </a:r>
            <a:endParaRPr lang="en-AU" sz="2200" dirty="0"/>
          </a:p>
          <a:p>
            <a:pPr marL="0" lvl="1" indent="0">
              <a:spcBef>
                <a:spcPts val="800"/>
              </a:spcBef>
              <a:buFont typeface="Arial" pitchFamily="-102" charset="0"/>
              <a:buNone/>
            </a:pPr>
            <a:endParaRPr lang="en-AU" sz="2200" dirty="0" smtClean="0"/>
          </a:p>
          <a:p>
            <a:pPr marL="0" lvl="1" indent="0">
              <a:spcBef>
                <a:spcPts val="800"/>
              </a:spcBef>
              <a:buFont typeface="Arial" pitchFamily="-102" charset="0"/>
              <a:buChar char="•"/>
            </a:pPr>
            <a:r>
              <a:rPr lang="en-AU" sz="2200" dirty="0" smtClean="0"/>
              <a:t> The </a:t>
            </a:r>
            <a:r>
              <a:rPr lang="en-AU" sz="2200" dirty="0">
                <a:solidFill>
                  <a:srgbClr val="C00000"/>
                </a:solidFill>
              </a:rPr>
              <a:t>right</a:t>
            </a:r>
            <a:r>
              <a:rPr lang="en-AU" sz="2200" dirty="0"/>
              <a:t> information</a:t>
            </a:r>
            <a:endParaRPr lang="en-AU" sz="2200" dirty="0" smtClean="0"/>
          </a:p>
          <a:p>
            <a:pPr marL="0" lvl="1" indent="0">
              <a:spcBef>
                <a:spcPts val="800"/>
              </a:spcBef>
              <a:buFont typeface="Arial" pitchFamily="-102" charset="0"/>
              <a:buChar char="•"/>
            </a:pPr>
            <a:r>
              <a:rPr lang="en-AU" sz="2200" dirty="0" smtClean="0"/>
              <a:t> The </a:t>
            </a:r>
            <a:r>
              <a:rPr lang="en-AU" sz="2200" dirty="0">
                <a:solidFill>
                  <a:srgbClr val="C00000"/>
                </a:solidFill>
              </a:rPr>
              <a:t>right</a:t>
            </a:r>
            <a:r>
              <a:rPr lang="en-AU" sz="2200" dirty="0"/>
              <a:t> </a:t>
            </a:r>
            <a:r>
              <a:rPr lang="en-AU" sz="2200" dirty="0" smtClean="0"/>
              <a:t>amount</a:t>
            </a:r>
          </a:p>
          <a:p>
            <a:pPr marL="0" lvl="1" indent="0">
              <a:spcBef>
                <a:spcPts val="800"/>
              </a:spcBef>
              <a:buFont typeface="Arial" pitchFamily="-102" charset="0"/>
              <a:buChar char="•"/>
            </a:pPr>
            <a:r>
              <a:rPr lang="en-AU" sz="2200" dirty="0" smtClean="0"/>
              <a:t> To &amp; from </a:t>
            </a:r>
            <a:r>
              <a:rPr lang="en-AU" sz="2200" dirty="0"/>
              <a:t>the </a:t>
            </a:r>
            <a:r>
              <a:rPr lang="en-AU" sz="2200" dirty="0">
                <a:solidFill>
                  <a:srgbClr val="C00000"/>
                </a:solidFill>
              </a:rPr>
              <a:t>right</a:t>
            </a:r>
            <a:r>
              <a:rPr lang="en-AU" sz="2200" dirty="0"/>
              <a:t> person</a:t>
            </a:r>
            <a:endParaRPr lang="en-AU" sz="2200" dirty="0" smtClean="0"/>
          </a:p>
          <a:p>
            <a:pPr marL="0" lvl="1" indent="0">
              <a:spcBef>
                <a:spcPts val="800"/>
              </a:spcBef>
              <a:buFont typeface="Arial" pitchFamily="-102" charset="0"/>
              <a:buChar char="•"/>
            </a:pPr>
            <a:r>
              <a:rPr lang="en-AU" sz="2200" dirty="0" smtClean="0"/>
              <a:t> At </a:t>
            </a:r>
            <a:r>
              <a:rPr lang="en-AU" sz="2200" dirty="0"/>
              <a:t>the </a:t>
            </a:r>
            <a:r>
              <a:rPr lang="en-AU" sz="2200" dirty="0">
                <a:solidFill>
                  <a:srgbClr val="C00000"/>
                </a:solidFill>
              </a:rPr>
              <a:t>right</a:t>
            </a:r>
            <a:r>
              <a:rPr lang="en-AU" sz="2200" dirty="0"/>
              <a:t> time</a:t>
            </a:r>
            <a:endParaRPr lang="en-AU" sz="2200" dirty="0" smtClean="0"/>
          </a:p>
          <a:p>
            <a:pPr marL="0" lvl="1" indent="0">
              <a:spcBef>
                <a:spcPts val="800"/>
              </a:spcBef>
              <a:buFont typeface="Arial" pitchFamily="-102" charset="0"/>
              <a:buChar char="•"/>
            </a:pPr>
            <a:r>
              <a:rPr lang="en-AU" sz="2200" dirty="0" smtClean="0"/>
              <a:t> In </a:t>
            </a:r>
            <a:r>
              <a:rPr lang="en-AU" sz="2200" dirty="0"/>
              <a:t>the </a:t>
            </a:r>
            <a:r>
              <a:rPr lang="en-AU" sz="2200" dirty="0">
                <a:solidFill>
                  <a:srgbClr val="C00000"/>
                </a:solidFill>
              </a:rPr>
              <a:t>right</a:t>
            </a:r>
            <a:r>
              <a:rPr lang="en-AU" sz="2200" dirty="0"/>
              <a:t> way</a:t>
            </a:r>
            <a:endParaRPr lang="en-AU" sz="2200" dirty="0" smtClean="0"/>
          </a:p>
          <a:p>
            <a:pPr marL="0" lvl="1" indent="0">
              <a:spcBef>
                <a:spcPts val="800"/>
              </a:spcBef>
              <a:buFont typeface="Arial" pitchFamily="-102" charset="0"/>
              <a:buChar char="•"/>
            </a:pPr>
            <a:r>
              <a:rPr lang="en-AU" sz="2200" dirty="0" smtClean="0"/>
              <a:t> For </a:t>
            </a:r>
            <a:r>
              <a:rPr lang="en-AU" sz="2200" dirty="0"/>
              <a:t>the </a:t>
            </a:r>
            <a:r>
              <a:rPr lang="en-AU" sz="2200" dirty="0">
                <a:solidFill>
                  <a:srgbClr val="C00000"/>
                </a:solidFill>
              </a:rPr>
              <a:t>right</a:t>
            </a:r>
            <a:r>
              <a:rPr lang="en-AU" sz="2200" dirty="0"/>
              <a:t> reasons</a:t>
            </a:r>
          </a:p>
          <a:p>
            <a:pPr marL="0" lvl="1" indent="0">
              <a:spcBef>
                <a:spcPts val="800"/>
              </a:spcBef>
              <a:buFont typeface="Arial" pitchFamily="-102" charset="0"/>
              <a:buChar char="•"/>
            </a:pPr>
            <a:endParaRPr lang="en-AU" sz="2200" dirty="0"/>
          </a:p>
          <a:p>
            <a:pPr marL="0" lvl="1" indent="0">
              <a:buFont typeface="Arial" pitchFamily="-102" charset="0"/>
              <a:buNone/>
            </a:pPr>
            <a:endParaRPr lang="en-AU" sz="2200" dirty="0"/>
          </a:p>
        </p:txBody>
      </p:sp>
      <p:sp>
        <p:nvSpPr>
          <p:cNvPr id="17413"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Communicating risk</a:t>
            </a:r>
          </a:p>
        </p:txBody>
      </p:sp>
      <p:pic>
        <p:nvPicPr>
          <p:cNvPr id="17414" name="Picture 2" descr="http://www.bydewey.com/information.jpg"/>
          <p:cNvPicPr>
            <a:picLocks noChangeAspect="1" noChangeArrowheads="1"/>
          </p:cNvPicPr>
          <p:nvPr/>
        </p:nvPicPr>
        <p:blipFill>
          <a:blip r:embed="rId3" cstate="print"/>
          <a:srcRect/>
          <a:stretch>
            <a:fillRect/>
          </a:stretch>
        </p:blipFill>
        <p:spPr bwMode="auto">
          <a:xfrm>
            <a:off x="5562600" y="4419600"/>
            <a:ext cx="720725" cy="720725"/>
          </a:xfrm>
          <a:prstGeom prst="rect">
            <a:avLst/>
          </a:prstGeom>
          <a:noFill/>
          <a:ln w="9525">
            <a:noFill/>
            <a:miter lim="800000"/>
            <a:headEnd/>
            <a:tailEnd/>
          </a:ln>
        </p:spPr>
      </p:pic>
      <p:pic>
        <p:nvPicPr>
          <p:cNvPr id="17415" name="Picture 4" descr="http://www.oralchelation.com/LifeGlowBasic/images/j0078804%5b1%5d.gif"/>
          <p:cNvPicPr>
            <a:picLocks noChangeAspect="1" noChangeArrowheads="1"/>
          </p:cNvPicPr>
          <p:nvPr/>
        </p:nvPicPr>
        <p:blipFill>
          <a:blip r:embed="rId4" cstate="print"/>
          <a:srcRect/>
          <a:stretch>
            <a:fillRect/>
          </a:stretch>
        </p:blipFill>
        <p:spPr bwMode="auto">
          <a:xfrm>
            <a:off x="6553200" y="4465638"/>
            <a:ext cx="720725" cy="639762"/>
          </a:xfrm>
          <a:prstGeom prst="rect">
            <a:avLst/>
          </a:prstGeom>
          <a:noFill/>
          <a:ln w="9525">
            <a:noFill/>
            <a:miter lim="800000"/>
            <a:headEnd/>
            <a:tailEnd/>
          </a:ln>
        </p:spPr>
      </p:pic>
      <p:pic>
        <p:nvPicPr>
          <p:cNvPr id="17416" name="Picture 6" descr="http://www.teacherfiles.com/clipart/time/clock_clip_art_04.jpg"/>
          <p:cNvPicPr>
            <a:picLocks noChangeAspect="1" noChangeArrowheads="1"/>
          </p:cNvPicPr>
          <p:nvPr/>
        </p:nvPicPr>
        <p:blipFill>
          <a:blip r:embed="rId5" cstate="print"/>
          <a:srcRect/>
          <a:stretch>
            <a:fillRect/>
          </a:stretch>
        </p:blipFill>
        <p:spPr bwMode="auto">
          <a:xfrm>
            <a:off x="7488237" y="4495800"/>
            <a:ext cx="588963" cy="588963"/>
          </a:xfrm>
          <a:prstGeom prst="rect">
            <a:avLst/>
          </a:prstGeom>
          <a:noFill/>
          <a:ln w="9525">
            <a:noFill/>
            <a:miter lim="800000"/>
            <a:headEnd/>
            <a:tailEnd/>
          </a:ln>
        </p:spPr>
      </p:pic>
      <p:pic>
        <p:nvPicPr>
          <p:cNvPr id="17417" name="Picture 8" descr="http://www.aperfectworld.org/clipart/communications/holler.GIF"/>
          <p:cNvPicPr>
            <a:picLocks noChangeAspect="1" noChangeArrowheads="1"/>
          </p:cNvPicPr>
          <p:nvPr/>
        </p:nvPicPr>
        <p:blipFill>
          <a:blip r:embed="rId6" cstate="print"/>
          <a:srcRect/>
          <a:stretch>
            <a:fillRect/>
          </a:stretch>
        </p:blipFill>
        <p:spPr bwMode="auto">
          <a:xfrm>
            <a:off x="8229600" y="4495800"/>
            <a:ext cx="792163" cy="587375"/>
          </a:xfrm>
          <a:prstGeom prst="rect">
            <a:avLst/>
          </a:prstGeom>
          <a:noFill/>
          <a:ln w="9525">
            <a:noFill/>
            <a:miter lim="800000"/>
            <a:headEnd/>
            <a:tailEnd/>
          </a:ln>
        </p:spPr>
      </p:pic>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smtClean="0"/>
              <a:t>Vulnerable people</a:t>
            </a:r>
            <a:endParaRPr lang="en-US" sz="3600" b="0" dirty="0"/>
          </a:p>
        </p:txBody>
      </p:sp>
      <p:sp>
        <p:nvSpPr>
          <p:cNvPr id="3" name="Content Placeholder 2"/>
          <p:cNvSpPr>
            <a:spLocks noGrp="1"/>
          </p:cNvSpPr>
          <p:nvPr>
            <p:ph idx="1"/>
          </p:nvPr>
        </p:nvSpPr>
        <p:spPr/>
        <p:txBody>
          <a:bodyPr>
            <a:normAutofit fontScale="85000" lnSpcReduction="20000"/>
          </a:bodyPr>
          <a:lstStyle/>
          <a:p>
            <a:pPr>
              <a:buNone/>
            </a:pPr>
            <a:r>
              <a:rPr lang="en-US" dirty="0" smtClean="0">
                <a:solidFill>
                  <a:schemeClr val="tx1"/>
                </a:solidFill>
              </a:rPr>
              <a:t>We need to think about people at events that might or will have special needs</a:t>
            </a:r>
          </a:p>
          <a:p>
            <a:pPr>
              <a:buNone/>
            </a:pPr>
            <a:endParaRPr lang="en-US" dirty="0" smtClean="0">
              <a:solidFill>
                <a:schemeClr val="tx1"/>
              </a:solidFill>
            </a:endParaRPr>
          </a:p>
          <a:p>
            <a:r>
              <a:rPr lang="en-US" dirty="0" smtClean="0">
                <a:solidFill>
                  <a:schemeClr val="tx1"/>
                </a:solidFill>
              </a:rPr>
              <a:t>People with additional needs</a:t>
            </a:r>
          </a:p>
          <a:p>
            <a:pPr lvl="1"/>
            <a:r>
              <a:rPr lang="en-US" dirty="0" smtClean="0">
                <a:solidFill>
                  <a:schemeClr val="tx1"/>
                </a:solidFill>
              </a:rPr>
              <a:t>Children &amp; elderly patrons</a:t>
            </a:r>
          </a:p>
          <a:p>
            <a:pPr lvl="1"/>
            <a:r>
              <a:rPr lang="en-US" dirty="0" smtClean="0">
                <a:solidFill>
                  <a:schemeClr val="tx1"/>
                </a:solidFill>
              </a:rPr>
              <a:t>People with physical &amp; intellectual disabilities</a:t>
            </a:r>
          </a:p>
          <a:p>
            <a:pPr lvl="1"/>
            <a:endParaRPr lang="en-US" dirty="0" smtClean="0">
              <a:solidFill>
                <a:schemeClr val="tx1"/>
              </a:solidFill>
            </a:endParaRPr>
          </a:p>
          <a:p>
            <a:r>
              <a:rPr lang="en-US" dirty="0" smtClean="0">
                <a:solidFill>
                  <a:schemeClr val="tx1"/>
                </a:solidFill>
              </a:rPr>
              <a:t>Inexperienced members</a:t>
            </a:r>
          </a:p>
          <a:p>
            <a:pPr lvl="1"/>
            <a:r>
              <a:rPr lang="en-US" dirty="0" smtClean="0">
                <a:solidFill>
                  <a:schemeClr val="tx1"/>
                </a:solidFill>
              </a:rPr>
              <a:t>Protecting </a:t>
            </a:r>
            <a:r>
              <a:rPr lang="en-US" dirty="0" err="1" smtClean="0">
                <a:solidFill>
                  <a:schemeClr val="tx1"/>
                </a:solidFill>
              </a:rPr>
              <a:t>vs</a:t>
            </a:r>
            <a:r>
              <a:rPr lang="en-US" dirty="0" smtClean="0">
                <a:solidFill>
                  <a:schemeClr val="tx1"/>
                </a:solidFill>
              </a:rPr>
              <a:t> providing opportunities to learn</a:t>
            </a:r>
          </a:p>
          <a:p>
            <a:pPr lvl="1"/>
            <a:r>
              <a:rPr lang="en-US" dirty="0" smtClean="0">
                <a:solidFill>
                  <a:schemeClr val="tx1"/>
                </a:solidFill>
              </a:rPr>
              <a:t>Providing services safely &amp; professionally</a:t>
            </a:r>
          </a:p>
          <a:p>
            <a:pPr lvl="1"/>
            <a:endParaRPr lang="en-US" dirty="0" smtClean="0">
              <a:solidFill>
                <a:schemeClr val="tx1"/>
              </a:solidFill>
            </a:endParaRPr>
          </a:p>
          <a:p>
            <a:r>
              <a:rPr lang="en-US" dirty="0" smtClean="0">
                <a:solidFill>
                  <a:schemeClr val="tx1"/>
                </a:solidFill>
              </a:rPr>
              <a:t>Cadets</a:t>
            </a:r>
          </a:p>
          <a:p>
            <a:pPr lvl="1"/>
            <a:r>
              <a:rPr lang="en-US" dirty="0" smtClean="0">
                <a:solidFill>
                  <a:schemeClr val="tx1"/>
                </a:solidFill>
              </a:rPr>
              <a:t>Appropriate event selection, permission, supervision</a:t>
            </a:r>
          </a:p>
        </p:txBody>
      </p:sp>
      <p:sp>
        <p:nvSpPr>
          <p:cNvPr id="4" name="Date Placeholder 3"/>
          <p:cNvSpPr>
            <a:spLocks noGrp="1"/>
          </p:cNvSpPr>
          <p:nvPr>
            <p:ph type="dt" idx="10"/>
          </p:nvPr>
        </p:nvSpPr>
        <p:spPr/>
        <p:txBody>
          <a:bodyPr/>
          <a:lstStyle/>
          <a:p>
            <a:fld id="{989E7034-E54A-4E76-8726-B9B5E65B811B}" type="datetime3">
              <a:rPr lang="en-US" smtClean="0"/>
              <a:t>10 December 2013</a:t>
            </a:fld>
            <a:endParaRPr lang="en-GB"/>
          </a:p>
        </p:txBody>
      </p:sp>
      <p:sp>
        <p:nvSpPr>
          <p:cNvPr id="5" name="Footer Placeholder 4"/>
          <p:cNvSpPr>
            <a:spLocks noGrp="1"/>
          </p:cNvSpPr>
          <p:nvPr>
            <p:ph type="ftr" idx="11"/>
          </p:nvPr>
        </p:nvSpPr>
        <p:spPr/>
        <p:txBody>
          <a:bodyPr/>
          <a:lstStyle/>
          <a:p>
            <a:pPr>
              <a:defRPr/>
            </a:pPr>
            <a:r>
              <a:rPr lang="en-GB" smtClean="0"/>
              <a:t>Event Safety</a:t>
            </a:r>
            <a:endParaRPr lang="en-GB"/>
          </a:p>
        </p:txBody>
      </p:sp>
      <p:sp>
        <p:nvSpPr>
          <p:cNvPr id="6" name="Slide Number Placeholder 5"/>
          <p:cNvSpPr>
            <a:spLocks noGrp="1"/>
          </p:cNvSpPr>
          <p:nvPr>
            <p:ph type="sldNum" idx="12"/>
          </p:nvPr>
        </p:nvSpPr>
        <p:spPr/>
        <p:txBody>
          <a:bodyPr/>
          <a:lstStyle/>
          <a:p>
            <a:fld id="{1FFD376E-3414-9A4D-83AD-320F105A8EEE}"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round/>
            <a:headEnd/>
            <a:tailEnd/>
          </a:ln>
        </p:spPr>
        <p:txBody>
          <a:bodyPr/>
          <a:lstStyle/>
          <a:p>
            <a:fld id="{A648FB81-2E3A-4B43-A810-BD8408CC79C3}" type="datetime3">
              <a:rPr lang="en-US" smtClean="0"/>
              <a:t>10 December 2013</a:t>
            </a:fld>
            <a:endParaRPr lang="en-GB"/>
          </a:p>
        </p:txBody>
      </p:sp>
      <p:sp>
        <p:nvSpPr>
          <p:cNvPr id="3075" name="Slide Number Placeholder 5"/>
          <p:cNvSpPr>
            <a:spLocks noGrp="1"/>
          </p:cNvSpPr>
          <p:nvPr>
            <p:ph type="sldNum" sz="quarter" idx="12"/>
          </p:nvPr>
        </p:nvSpPr>
        <p:spPr>
          <a:noFill/>
          <a:ln>
            <a:round/>
            <a:headEnd/>
            <a:tailEnd/>
          </a:ln>
        </p:spPr>
        <p:txBody>
          <a:bodyPr/>
          <a:lstStyle/>
          <a:p>
            <a:fld id="{17AAAB5F-FA6F-3147-B9CD-809BBD8F4307}" type="slidenum">
              <a:rPr lang="en-GB"/>
              <a:pPr/>
              <a:t>2</a:t>
            </a:fld>
            <a:endParaRPr lang="en-GB"/>
          </a:p>
        </p:txBody>
      </p:sp>
      <p:sp>
        <p:nvSpPr>
          <p:cNvPr id="3076" name="Content Placeholder 1"/>
          <p:cNvSpPr>
            <a:spLocks noGrp="1"/>
          </p:cNvSpPr>
          <p:nvPr>
            <p:ph idx="1"/>
          </p:nvPr>
        </p:nvSpPr>
        <p:spPr>
          <a:xfrm>
            <a:off x="611188" y="1700213"/>
            <a:ext cx="8074025" cy="4681537"/>
          </a:xfrm>
        </p:spPr>
        <p:txBody>
          <a:bodyPr/>
          <a:lstStyle/>
          <a:p>
            <a:r>
              <a:rPr lang="en-US" sz="2200" dirty="0"/>
              <a:t>Understand the importance of safety before, during and after an event;</a:t>
            </a:r>
            <a:endParaRPr lang="en-AU" sz="2200" dirty="0"/>
          </a:p>
          <a:p>
            <a:r>
              <a:rPr lang="en-US" sz="2200" dirty="0"/>
              <a:t>Understand the basic principles of hazard identification and risk mitigation;</a:t>
            </a:r>
            <a:endParaRPr lang="en-AU" sz="2200" dirty="0"/>
          </a:p>
          <a:p>
            <a:r>
              <a:rPr lang="en-US" sz="2200" dirty="0"/>
              <a:t>Describe the role St John plays in event safety in addition to traditional first aid service delivery, including health </a:t>
            </a:r>
            <a:r>
              <a:rPr lang="en-US" sz="2200" dirty="0" smtClean="0"/>
              <a:t>promotion</a:t>
            </a:r>
            <a:endParaRPr lang="en-AU" sz="2200" dirty="0"/>
          </a:p>
          <a:p>
            <a:r>
              <a:rPr lang="en-US" sz="2200" dirty="0"/>
              <a:t>Understand the importance of fatigue management and how to identify the signs of fatigue; </a:t>
            </a:r>
            <a:endParaRPr lang="en-AU" sz="2200" dirty="0"/>
          </a:p>
          <a:p>
            <a:r>
              <a:rPr lang="en-US" sz="2200" dirty="0"/>
              <a:t>Appreciate the importance of critical incident debriefing; and </a:t>
            </a:r>
            <a:endParaRPr lang="en-AU" sz="2200" dirty="0"/>
          </a:p>
          <a:p>
            <a:r>
              <a:rPr lang="en-US" sz="2200" dirty="0"/>
              <a:t>Understand how to access Peer Support services.</a:t>
            </a:r>
            <a:endParaRPr lang="en-AU" sz="2200" dirty="0"/>
          </a:p>
          <a:p>
            <a:endParaRPr lang="en-AU" dirty="0"/>
          </a:p>
        </p:txBody>
      </p:sp>
      <p:sp>
        <p:nvSpPr>
          <p:cNvPr id="3077" name="Rectangle 2"/>
          <p:cNvSpPr>
            <a:spLocks noGrp="1" noChangeArrowheads="1"/>
          </p:cNvSpPr>
          <p:nvPr>
            <p:ph type="title"/>
          </p:nvPr>
        </p:nvSpPr>
        <p:spPr>
          <a:xfrm>
            <a:off x="900113" y="466725"/>
            <a:ext cx="727233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Learning outcomes</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round/>
            <a:headEnd/>
            <a:tailEnd/>
          </a:ln>
        </p:spPr>
        <p:txBody>
          <a:bodyPr/>
          <a:lstStyle/>
          <a:p>
            <a:fld id="{67EE16EA-4150-4E8E-A68B-0A3AB2475F54}" type="datetime3">
              <a:rPr lang="en-US" smtClean="0"/>
              <a:t>10 December 2013</a:t>
            </a:fld>
            <a:endParaRPr lang="en-GB"/>
          </a:p>
        </p:txBody>
      </p:sp>
      <p:sp>
        <p:nvSpPr>
          <p:cNvPr id="18435" name="Slide Number Placeholder 5"/>
          <p:cNvSpPr>
            <a:spLocks noGrp="1"/>
          </p:cNvSpPr>
          <p:nvPr>
            <p:ph type="sldNum" sz="quarter" idx="12"/>
          </p:nvPr>
        </p:nvSpPr>
        <p:spPr>
          <a:noFill/>
          <a:ln>
            <a:round/>
            <a:headEnd/>
            <a:tailEnd/>
          </a:ln>
        </p:spPr>
        <p:txBody>
          <a:bodyPr/>
          <a:lstStyle/>
          <a:p>
            <a:fld id="{17B8282C-6B94-6044-8BB2-A3296BBB4747}" type="slidenum">
              <a:rPr lang="en-GB"/>
              <a:pPr/>
              <a:t>20</a:t>
            </a:fld>
            <a:endParaRPr lang="en-GB"/>
          </a:p>
        </p:txBody>
      </p:sp>
      <p:sp>
        <p:nvSpPr>
          <p:cNvPr id="2054" name="Content Placeholder 1"/>
          <p:cNvSpPr>
            <a:spLocks noGrp="1"/>
          </p:cNvSpPr>
          <p:nvPr>
            <p:ph idx="1"/>
          </p:nvPr>
        </p:nvSpPr>
        <p:spPr>
          <a:xfrm>
            <a:off x="827088" y="1844675"/>
            <a:ext cx="6265862" cy="3816350"/>
          </a:xfrm>
        </p:spPr>
        <p:txBody>
          <a:bodyPr/>
          <a:lstStyle/>
          <a:p>
            <a:pPr marL="0" lvl="1" indent="0">
              <a:spcBef>
                <a:spcPts val="800"/>
              </a:spcBef>
              <a:buFont typeface="Arial" pitchFamily="-102" charset="0"/>
              <a:buNone/>
            </a:pPr>
            <a:r>
              <a:rPr lang="en-AU" sz="2200" dirty="0"/>
              <a:t>Rostering is where event safety meets fatigue management.</a:t>
            </a:r>
            <a:endParaRPr lang="en-AU" sz="2200" dirty="0" smtClean="0"/>
          </a:p>
          <a:p>
            <a:pPr marL="0" lvl="1" indent="0">
              <a:spcBef>
                <a:spcPts val="800"/>
              </a:spcBef>
              <a:buFont typeface="Arial" pitchFamily="-102" charset="0"/>
              <a:buChar char="•"/>
            </a:pPr>
            <a:r>
              <a:rPr lang="en-AU" sz="2200" dirty="0" smtClean="0"/>
              <a:t> Safe </a:t>
            </a:r>
            <a:r>
              <a:rPr lang="en-AU" sz="2200" dirty="0"/>
              <a:t>shift length </a:t>
            </a:r>
            <a:r>
              <a:rPr lang="en-AU" sz="2200" dirty="0" smtClean="0"/>
              <a:t>(maximum </a:t>
            </a:r>
            <a:r>
              <a:rPr lang="en-AU" sz="2200" dirty="0"/>
              <a:t>12 hours)</a:t>
            </a:r>
            <a:endParaRPr lang="en-AU" sz="2200" dirty="0" smtClean="0"/>
          </a:p>
          <a:p>
            <a:pPr marL="0" lvl="1" indent="0">
              <a:spcBef>
                <a:spcPts val="800"/>
              </a:spcBef>
              <a:buFont typeface="Arial" pitchFamily="-102" charset="0"/>
              <a:buChar char="•"/>
            </a:pPr>
            <a:r>
              <a:rPr lang="en-AU" sz="2200" dirty="0" smtClean="0"/>
              <a:t> Actual </a:t>
            </a:r>
            <a:r>
              <a:rPr lang="en-AU" sz="2200" dirty="0"/>
              <a:t>time between shifts (at least</a:t>
            </a:r>
            <a:r>
              <a:rPr lang="en-AU" sz="2200" dirty="0" smtClean="0"/>
              <a:t> 10 </a:t>
            </a:r>
            <a:r>
              <a:rPr lang="en-AU" sz="2200" dirty="0"/>
              <a:t>hours)</a:t>
            </a:r>
            <a:endParaRPr lang="en-AU" sz="2200" dirty="0" smtClean="0"/>
          </a:p>
          <a:p>
            <a:pPr marL="0" lvl="1" indent="0">
              <a:spcBef>
                <a:spcPts val="800"/>
              </a:spcBef>
              <a:buFont typeface="Arial" pitchFamily="-102" charset="0"/>
              <a:buChar char="•"/>
            </a:pPr>
            <a:r>
              <a:rPr lang="en-AU" sz="2200" dirty="0" smtClean="0"/>
              <a:t> Staggering and/or splitting shifts</a:t>
            </a:r>
          </a:p>
          <a:p>
            <a:pPr marL="0" lvl="1" indent="0">
              <a:spcBef>
                <a:spcPts val="800"/>
              </a:spcBef>
              <a:buFont typeface="Arial" pitchFamily="-102" charset="0"/>
              <a:buChar char="•"/>
            </a:pPr>
            <a:r>
              <a:rPr lang="en-AU" sz="2200" dirty="0" smtClean="0"/>
              <a:t> Rostering </a:t>
            </a:r>
            <a:r>
              <a:rPr lang="en-AU" sz="2200" dirty="0"/>
              <a:t>rules apply to </a:t>
            </a:r>
            <a:r>
              <a:rPr lang="en-AU" sz="2200" dirty="0" smtClean="0"/>
              <a:t>everyone</a:t>
            </a:r>
          </a:p>
          <a:p>
            <a:pPr marL="401637" lvl="2" indent="0">
              <a:spcBef>
                <a:spcPts val="800"/>
              </a:spcBef>
            </a:pPr>
            <a:r>
              <a:rPr lang="en-AU" sz="2200" dirty="0" smtClean="0"/>
              <a:t>Consider </a:t>
            </a:r>
            <a:r>
              <a:rPr lang="en-AU" sz="2200" dirty="0"/>
              <a:t>travel times, consecutive days of work and other commitments</a:t>
            </a:r>
          </a:p>
          <a:p>
            <a:pPr marL="0" lvl="1" indent="0">
              <a:spcBef>
                <a:spcPts val="800"/>
              </a:spcBef>
              <a:buFont typeface="Arial" pitchFamily="-102" charset="0"/>
              <a:buChar char="•"/>
            </a:pPr>
            <a:endParaRPr lang="en-AU" sz="2200" dirty="0"/>
          </a:p>
          <a:p>
            <a:pPr marL="0" lvl="1" indent="0">
              <a:buFont typeface="Arial" pitchFamily="-102" charset="0"/>
              <a:buNone/>
            </a:pPr>
            <a:endParaRPr lang="en-AU" sz="2200" dirty="0"/>
          </a:p>
        </p:txBody>
      </p:sp>
      <p:sp>
        <p:nvSpPr>
          <p:cNvPr id="18437"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Safe rostering</a:t>
            </a:r>
          </a:p>
        </p:txBody>
      </p:sp>
      <p:pic>
        <p:nvPicPr>
          <p:cNvPr id="18438" name="Picture 2" descr="http://laser.inf.ethz.ch/2010/img/schedule.png"/>
          <p:cNvPicPr>
            <a:picLocks noChangeAspect="1" noChangeArrowheads="1"/>
          </p:cNvPicPr>
          <p:nvPr/>
        </p:nvPicPr>
        <p:blipFill>
          <a:blip r:embed="rId3" cstate="print"/>
          <a:srcRect/>
          <a:stretch>
            <a:fillRect/>
          </a:stretch>
        </p:blipFill>
        <p:spPr bwMode="auto">
          <a:xfrm>
            <a:off x="7235825" y="4652963"/>
            <a:ext cx="1439863" cy="1439862"/>
          </a:xfrm>
          <a:prstGeom prst="rect">
            <a:avLst/>
          </a:prstGeom>
          <a:noFill/>
          <a:ln w="9525">
            <a:noFill/>
            <a:miter lim="800000"/>
            <a:headEnd/>
            <a:tailEnd/>
          </a:ln>
        </p:spPr>
      </p:pic>
      <p:pic>
        <p:nvPicPr>
          <p:cNvPr id="18439" name="Picture 4" descr="http://pmaworks.com/observations/wp-content/uploads/2011/05/FingerPointing.png"/>
          <p:cNvPicPr>
            <a:picLocks noChangeAspect="1" noChangeArrowheads="1"/>
          </p:cNvPicPr>
          <p:nvPr/>
        </p:nvPicPr>
        <p:blipFill>
          <a:blip r:embed="rId4" cstate="print"/>
          <a:srcRect/>
          <a:stretch>
            <a:fillRect/>
          </a:stretch>
        </p:blipFill>
        <p:spPr bwMode="auto">
          <a:xfrm>
            <a:off x="7388225" y="3463925"/>
            <a:ext cx="1136650" cy="763588"/>
          </a:xfrm>
          <a:prstGeom prst="rect">
            <a:avLst/>
          </a:prstGeom>
          <a:noFill/>
          <a:ln w="9525">
            <a:noFill/>
            <a:miter lim="800000"/>
            <a:headEnd/>
            <a:tailEnd/>
          </a:ln>
        </p:spPr>
      </p:pic>
      <p:pic>
        <p:nvPicPr>
          <p:cNvPr id="18440" name="Picture 6" descr="http://www.aperfectworld.org/clipart/household/watch.GIF"/>
          <p:cNvPicPr>
            <a:picLocks noChangeAspect="1" noChangeArrowheads="1"/>
          </p:cNvPicPr>
          <p:nvPr/>
        </p:nvPicPr>
        <p:blipFill>
          <a:blip r:embed="rId5" cstate="print"/>
          <a:srcRect/>
          <a:stretch>
            <a:fillRect/>
          </a:stretch>
        </p:blipFill>
        <p:spPr bwMode="auto">
          <a:xfrm>
            <a:off x="7388225" y="1557338"/>
            <a:ext cx="1004888" cy="1335087"/>
          </a:xfrm>
          <a:prstGeom prst="rect">
            <a:avLst/>
          </a:prstGeom>
          <a:noFill/>
          <a:ln w="9525">
            <a:noFill/>
            <a:miter lim="800000"/>
            <a:headEnd/>
            <a:tailEnd/>
          </a:ln>
        </p:spPr>
      </p:pic>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round/>
            <a:headEnd/>
            <a:tailEnd/>
          </a:ln>
        </p:spPr>
        <p:txBody>
          <a:bodyPr/>
          <a:lstStyle/>
          <a:p>
            <a:fld id="{7DB9484D-E4AF-4037-A594-B3BC3A9D70AE}" type="datetime3">
              <a:rPr lang="en-US" smtClean="0"/>
              <a:t>10 December 2013</a:t>
            </a:fld>
            <a:endParaRPr lang="en-GB"/>
          </a:p>
        </p:txBody>
      </p:sp>
      <p:sp>
        <p:nvSpPr>
          <p:cNvPr id="19459" name="Slide Number Placeholder 5"/>
          <p:cNvSpPr>
            <a:spLocks noGrp="1"/>
          </p:cNvSpPr>
          <p:nvPr>
            <p:ph type="sldNum" sz="quarter" idx="12"/>
          </p:nvPr>
        </p:nvSpPr>
        <p:spPr>
          <a:noFill/>
          <a:ln>
            <a:round/>
            <a:headEnd/>
            <a:tailEnd/>
          </a:ln>
        </p:spPr>
        <p:txBody>
          <a:bodyPr/>
          <a:lstStyle/>
          <a:p>
            <a:fld id="{5F7B37BA-902B-9844-B9BA-F8772DD62C03}" type="slidenum">
              <a:rPr lang="en-GB"/>
              <a:pPr/>
              <a:t>21</a:t>
            </a:fld>
            <a:endParaRPr lang="en-GB"/>
          </a:p>
        </p:txBody>
      </p:sp>
      <p:sp>
        <p:nvSpPr>
          <p:cNvPr id="2054" name="Content Placeholder 1"/>
          <p:cNvSpPr>
            <a:spLocks noGrp="1"/>
          </p:cNvSpPr>
          <p:nvPr>
            <p:ph idx="1"/>
          </p:nvPr>
        </p:nvSpPr>
        <p:spPr>
          <a:xfrm>
            <a:off x="827088" y="1844675"/>
            <a:ext cx="6265862" cy="3816350"/>
          </a:xfrm>
        </p:spPr>
        <p:txBody>
          <a:bodyPr/>
          <a:lstStyle/>
          <a:p>
            <a:pPr marL="0" lvl="1" indent="0">
              <a:spcBef>
                <a:spcPts val="800"/>
              </a:spcBef>
              <a:buFont typeface="Arial" pitchFamily="-102" charset="0"/>
              <a:buNone/>
            </a:pPr>
            <a:r>
              <a:rPr lang="en-AU" sz="2200" dirty="0" smtClean="0"/>
              <a:t>Provide adequate advice before the event:</a:t>
            </a:r>
          </a:p>
          <a:p>
            <a:pPr marL="0" lvl="1" indent="0">
              <a:spcBef>
                <a:spcPts val="800"/>
              </a:spcBef>
            </a:pPr>
            <a:r>
              <a:rPr lang="en-AU" sz="2200" dirty="0" smtClean="0"/>
              <a:t> Circulate roster early &amp; update as needed </a:t>
            </a:r>
          </a:p>
          <a:p>
            <a:pPr marL="0" lvl="1" indent="0">
              <a:spcBef>
                <a:spcPts val="800"/>
              </a:spcBef>
            </a:pPr>
            <a:r>
              <a:rPr lang="en-AU" sz="2200" dirty="0" smtClean="0"/>
              <a:t> Appropriate uniform to be worn, including PPE</a:t>
            </a:r>
          </a:p>
          <a:p>
            <a:pPr marL="0" lvl="1" indent="0">
              <a:spcBef>
                <a:spcPts val="800"/>
              </a:spcBef>
            </a:pPr>
            <a:r>
              <a:rPr lang="en-AU" sz="2200" dirty="0" smtClean="0"/>
              <a:t> Forecast weather &amp; shelter available</a:t>
            </a:r>
          </a:p>
          <a:p>
            <a:pPr marL="0" lvl="1" indent="0">
              <a:spcBef>
                <a:spcPts val="800"/>
              </a:spcBef>
            </a:pPr>
            <a:r>
              <a:rPr lang="en-AU" sz="2200" dirty="0" smtClean="0"/>
              <a:t> Rostering meal breaks &amp; availability of food </a:t>
            </a:r>
          </a:p>
          <a:p>
            <a:pPr marL="0" lvl="1" indent="0">
              <a:spcBef>
                <a:spcPts val="800"/>
              </a:spcBef>
              <a:buFont typeface="Arial" pitchFamily="-102" charset="0"/>
              <a:buNone/>
            </a:pPr>
            <a:r>
              <a:rPr lang="en-AU" sz="2200" dirty="0"/>
              <a:t>	</a:t>
            </a:r>
          </a:p>
          <a:p>
            <a:pPr marL="0" lvl="1" indent="0">
              <a:spcBef>
                <a:spcPts val="800"/>
              </a:spcBef>
              <a:buFont typeface="Arial" pitchFamily="-102" charset="0"/>
              <a:buChar char="•"/>
            </a:pPr>
            <a:endParaRPr lang="en-AU" sz="2200" dirty="0"/>
          </a:p>
          <a:p>
            <a:pPr marL="0" lvl="1" indent="0">
              <a:buFont typeface="Arial" pitchFamily="-102" charset="0"/>
              <a:buNone/>
            </a:pPr>
            <a:endParaRPr lang="en-AU" sz="2200" dirty="0"/>
          </a:p>
        </p:txBody>
      </p:sp>
      <p:sp>
        <p:nvSpPr>
          <p:cNvPr id="19461"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Safe rostering</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Cadets</a:t>
            </a:r>
            <a:endParaRPr lang="en-AU" dirty="0"/>
          </a:p>
        </p:txBody>
      </p:sp>
      <p:sp>
        <p:nvSpPr>
          <p:cNvPr id="3" name="Content Placeholder 2"/>
          <p:cNvSpPr>
            <a:spLocks noGrp="1"/>
          </p:cNvSpPr>
          <p:nvPr>
            <p:ph idx="1"/>
          </p:nvPr>
        </p:nvSpPr>
        <p:spPr/>
        <p:txBody>
          <a:bodyPr/>
          <a:lstStyle/>
          <a:p>
            <a:r>
              <a:rPr lang="en-AU" dirty="0" smtClean="0"/>
              <a:t>Type of Event</a:t>
            </a:r>
          </a:p>
          <a:p>
            <a:r>
              <a:rPr lang="en-AU" dirty="0" smtClean="0"/>
              <a:t>Overnight Events</a:t>
            </a:r>
          </a:p>
          <a:p>
            <a:r>
              <a:rPr lang="en-AU" dirty="0" smtClean="0"/>
              <a:t>Provision of Clinical Care</a:t>
            </a:r>
          </a:p>
          <a:p>
            <a:r>
              <a:rPr lang="en-AU" dirty="0" smtClean="0"/>
              <a:t>Supervision</a:t>
            </a:r>
          </a:p>
          <a:p>
            <a:r>
              <a:rPr lang="en-AU" dirty="0" smtClean="0"/>
              <a:t>Duty Hours</a:t>
            </a:r>
          </a:p>
          <a:p>
            <a:r>
              <a:rPr lang="en-AU" dirty="0" smtClean="0"/>
              <a:t>Transport to/from the Event</a:t>
            </a:r>
          </a:p>
          <a:p>
            <a:r>
              <a:rPr lang="en-AU" dirty="0" smtClean="0"/>
              <a:t>Behaviour Management</a:t>
            </a:r>
            <a:endParaRPr lang="en-AU" dirty="0"/>
          </a:p>
        </p:txBody>
      </p:sp>
      <p:sp>
        <p:nvSpPr>
          <p:cNvPr id="4" name="Date Placeholder 3"/>
          <p:cNvSpPr>
            <a:spLocks noGrp="1"/>
          </p:cNvSpPr>
          <p:nvPr>
            <p:ph type="dt" idx="10"/>
          </p:nvPr>
        </p:nvSpPr>
        <p:spPr/>
        <p:txBody>
          <a:bodyPr/>
          <a:lstStyle/>
          <a:p>
            <a:fld id="{0AE10937-4E5C-4BD2-89D1-E853434C0559}" type="datetime3">
              <a:rPr lang="en-US" smtClean="0"/>
              <a:t>10 December 2013</a:t>
            </a:fld>
            <a:endParaRPr lang="en-GB"/>
          </a:p>
        </p:txBody>
      </p:sp>
      <p:sp>
        <p:nvSpPr>
          <p:cNvPr id="5" name="Footer Placeholder 4"/>
          <p:cNvSpPr>
            <a:spLocks noGrp="1"/>
          </p:cNvSpPr>
          <p:nvPr>
            <p:ph type="ftr" idx="11"/>
          </p:nvPr>
        </p:nvSpPr>
        <p:spPr/>
        <p:txBody>
          <a:bodyPr/>
          <a:lstStyle/>
          <a:p>
            <a:pPr>
              <a:defRPr/>
            </a:pPr>
            <a:r>
              <a:rPr lang="en-GB" smtClean="0"/>
              <a:t>Event Safety</a:t>
            </a:r>
            <a:endParaRPr lang="en-GB"/>
          </a:p>
        </p:txBody>
      </p:sp>
      <p:sp>
        <p:nvSpPr>
          <p:cNvPr id="6" name="Slide Number Placeholder 5"/>
          <p:cNvSpPr>
            <a:spLocks noGrp="1"/>
          </p:cNvSpPr>
          <p:nvPr>
            <p:ph type="sldNum" idx="12"/>
          </p:nvPr>
        </p:nvSpPr>
        <p:spPr/>
        <p:txBody>
          <a:bodyPr/>
          <a:lstStyle/>
          <a:p>
            <a:fld id="{1FFD376E-3414-9A4D-83AD-320F105A8EEE}" type="slidenum">
              <a:rPr lang="en-GB" smtClean="0"/>
              <a:pPr/>
              <a:t>22</a:t>
            </a:fld>
            <a:endParaRPr lang="en-GB"/>
          </a:p>
        </p:txBody>
      </p:sp>
    </p:spTree>
    <p:extLst>
      <p:ext uri="{BB962C8B-B14F-4D97-AF65-F5344CB8AC3E}">
        <p14:creationId xmlns:p14="http://schemas.microsoft.com/office/powerpoint/2010/main" val="2322802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round/>
            <a:headEnd/>
            <a:tailEnd/>
          </a:ln>
        </p:spPr>
        <p:txBody>
          <a:bodyPr/>
          <a:lstStyle/>
          <a:p>
            <a:fld id="{BDAD0AE9-C824-4A2F-95A6-D7830312400B}" type="datetime3">
              <a:rPr lang="en-US" smtClean="0"/>
              <a:t>10 December 2013</a:t>
            </a:fld>
            <a:endParaRPr lang="en-GB"/>
          </a:p>
        </p:txBody>
      </p:sp>
      <p:sp>
        <p:nvSpPr>
          <p:cNvPr id="20483" name="Slide Number Placeholder 5"/>
          <p:cNvSpPr>
            <a:spLocks noGrp="1"/>
          </p:cNvSpPr>
          <p:nvPr>
            <p:ph type="sldNum" sz="quarter" idx="12"/>
          </p:nvPr>
        </p:nvSpPr>
        <p:spPr>
          <a:noFill/>
          <a:ln>
            <a:round/>
            <a:headEnd/>
            <a:tailEnd/>
          </a:ln>
        </p:spPr>
        <p:txBody>
          <a:bodyPr/>
          <a:lstStyle/>
          <a:p>
            <a:fld id="{4F0F8A7D-14F3-134F-9B67-85205BD1196A}" type="slidenum">
              <a:rPr lang="en-GB"/>
              <a:pPr/>
              <a:t>23</a:t>
            </a:fld>
            <a:endParaRPr lang="en-GB"/>
          </a:p>
        </p:txBody>
      </p:sp>
      <p:sp>
        <p:nvSpPr>
          <p:cNvPr id="20484"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Event day </a:t>
            </a:r>
          </a:p>
        </p:txBody>
      </p:sp>
      <p:sp>
        <p:nvSpPr>
          <p:cNvPr id="20485" name="Content Placeholder 1"/>
          <p:cNvSpPr txBox="1">
            <a:spLocks/>
          </p:cNvSpPr>
          <p:nvPr/>
        </p:nvSpPr>
        <p:spPr bwMode="auto">
          <a:xfrm>
            <a:off x="900113" y="2060575"/>
            <a:ext cx="6696075" cy="1008063"/>
          </a:xfrm>
          <a:prstGeom prst="rect">
            <a:avLst/>
          </a:prstGeom>
          <a:noFill/>
          <a:ln w="9525">
            <a:noFill/>
            <a:round/>
            <a:headEnd/>
            <a:tailEnd/>
          </a:ln>
          <a:effectLst/>
        </p:spPr>
        <p:txBody>
          <a:bodyPr lIns="90000" tIns="46800" rIns="90000" bIns="46800">
            <a:prstTxWarp prst="textNoShape">
              <a:avLst/>
            </a:prstTxWarp>
          </a:bodyPr>
          <a:lstStyle/>
          <a:p>
            <a:pPr algn="ctr" eaLnBrk="0" hangingPunct="0">
              <a:spcBef>
                <a:spcPts val="800"/>
              </a:spcBef>
            </a:pPr>
            <a:r>
              <a:rPr lang="en-AU" sz="2400" b="1">
                <a:solidFill>
                  <a:srgbClr val="000000"/>
                </a:solidFill>
              </a:rPr>
              <a:t>Group activity:</a:t>
            </a:r>
          </a:p>
          <a:p>
            <a:pPr algn="ctr" eaLnBrk="0" hangingPunct="0">
              <a:spcBef>
                <a:spcPts val="800"/>
              </a:spcBef>
            </a:pPr>
            <a:r>
              <a:rPr lang="en-AU" sz="2400">
                <a:solidFill>
                  <a:srgbClr val="000000"/>
                </a:solidFill>
              </a:rPr>
              <a:t>Make a list of items that should be discussed in a member briefing.</a:t>
            </a:r>
          </a:p>
        </p:txBody>
      </p:sp>
      <p:pic>
        <p:nvPicPr>
          <p:cNvPr id="20486" name="Picture 2" descr="http://www.sumsl.com/3434.jpeg"/>
          <p:cNvPicPr>
            <a:picLocks noChangeAspect="1" noChangeArrowheads="1"/>
          </p:cNvPicPr>
          <p:nvPr/>
        </p:nvPicPr>
        <p:blipFill>
          <a:blip r:embed="rId3" cstate="print"/>
          <a:srcRect/>
          <a:stretch>
            <a:fillRect/>
          </a:stretch>
        </p:blipFill>
        <p:spPr bwMode="auto">
          <a:xfrm>
            <a:off x="2114550" y="3357563"/>
            <a:ext cx="4267200" cy="2609850"/>
          </a:xfrm>
          <a:prstGeom prst="rect">
            <a:avLst/>
          </a:prstGeom>
          <a:noFill/>
          <a:ln w="9525">
            <a:noFill/>
            <a:miter lim="800000"/>
            <a:headEnd/>
            <a:tailEnd/>
          </a:ln>
        </p:spPr>
      </p:pic>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1" name="Picture 6" descr="http://www.aerohealthcare.com/_sites/aero/media/uploads/snippets/Product/Photo_2822_634211958979540000.jpg"/>
          <p:cNvPicPr>
            <a:picLocks noChangeAspect="1" noChangeArrowheads="1"/>
          </p:cNvPicPr>
          <p:nvPr/>
        </p:nvPicPr>
        <p:blipFill>
          <a:blip r:embed="rId3" cstate="print"/>
          <a:srcRect/>
          <a:stretch>
            <a:fillRect/>
          </a:stretch>
        </p:blipFill>
        <p:spPr bwMode="auto">
          <a:xfrm>
            <a:off x="4500563" y="4648200"/>
            <a:ext cx="1714500" cy="1714500"/>
          </a:xfrm>
          <a:prstGeom prst="rect">
            <a:avLst/>
          </a:prstGeom>
          <a:noFill/>
          <a:ln w="9525">
            <a:noFill/>
            <a:miter lim="800000"/>
            <a:headEnd/>
            <a:tailEnd/>
          </a:ln>
        </p:spPr>
      </p:pic>
      <p:pic>
        <p:nvPicPr>
          <p:cNvPr id="21512" name="Picture 8" descr="http://4.bp.blogspot.com/-KS8umcpJi8o/TgzWO-WosKI/AAAAAAAAC0w/hshx1OIanO0/s1600/exit.jpg"/>
          <p:cNvPicPr>
            <a:picLocks noChangeAspect="1" noChangeArrowheads="1"/>
          </p:cNvPicPr>
          <p:nvPr/>
        </p:nvPicPr>
        <p:blipFill>
          <a:blip r:embed="rId4" cstate="print"/>
          <a:srcRect/>
          <a:stretch>
            <a:fillRect/>
          </a:stretch>
        </p:blipFill>
        <p:spPr bwMode="auto">
          <a:xfrm>
            <a:off x="2555875" y="4800600"/>
            <a:ext cx="1439863" cy="1474788"/>
          </a:xfrm>
          <a:prstGeom prst="rect">
            <a:avLst/>
          </a:prstGeom>
          <a:noFill/>
          <a:ln w="9525">
            <a:noFill/>
            <a:miter lim="800000"/>
            <a:headEnd/>
            <a:tailEnd/>
          </a:ln>
        </p:spPr>
      </p:pic>
      <p:sp>
        <p:nvSpPr>
          <p:cNvPr id="21506" name="Date Placeholder 3"/>
          <p:cNvSpPr>
            <a:spLocks noGrp="1"/>
          </p:cNvSpPr>
          <p:nvPr>
            <p:ph type="dt" sz="quarter" idx="10"/>
          </p:nvPr>
        </p:nvSpPr>
        <p:spPr>
          <a:noFill/>
          <a:ln>
            <a:round/>
            <a:headEnd/>
            <a:tailEnd/>
          </a:ln>
        </p:spPr>
        <p:txBody>
          <a:bodyPr/>
          <a:lstStyle/>
          <a:p>
            <a:fld id="{DD0F17E6-4BB4-455D-A151-A5CAE523B6A3}" type="datetime3">
              <a:rPr lang="en-US" smtClean="0"/>
              <a:t>10 December 2013</a:t>
            </a:fld>
            <a:endParaRPr lang="en-GB"/>
          </a:p>
        </p:txBody>
      </p:sp>
      <p:sp>
        <p:nvSpPr>
          <p:cNvPr id="21507" name="Slide Number Placeholder 5"/>
          <p:cNvSpPr>
            <a:spLocks noGrp="1"/>
          </p:cNvSpPr>
          <p:nvPr>
            <p:ph type="sldNum" sz="quarter" idx="12"/>
          </p:nvPr>
        </p:nvSpPr>
        <p:spPr>
          <a:noFill/>
          <a:ln>
            <a:round/>
            <a:headEnd/>
            <a:tailEnd/>
          </a:ln>
        </p:spPr>
        <p:txBody>
          <a:bodyPr/>
          <a:lstStyle/>
          <a:p>
            <a:fld id="{66BC8C7D-9AD7-5941-ACD2-EB531F686395}" type="slidenum">
              <a:rPr lang="en-GB"/>
              <a:pPr/>
              <a:t>24</a:t>
            </a:fld>
            <a:endParaRPr lang="en-GB"/>
          </a:p>
        </p:txBody>
      </p:sp>
      <p:sp>
        <p:nvSpPr>
          <p:cNvPr id="21508"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Member briefing</a:t>
            </a:r>
          </a:p>
        </p:txBody>
      </p:sp>
      <p:sp>
        <p:nvSpPr>
          <p:cNvPr id="21509" name="Content Placeholder 1"/>
          <p:cNvSpPr txBox="1">
            <a:spLocks/>
          </p:cNvSpPr>
          <p:nvPr/>
        </p:nvSpPr>
        <p:spPr bwMode="auto">
          <a:xfrm>
            <a:off x="1547813" y="1412875"/>
            <a:ext cx="5761037" cy="3173413"/>
          </a:xfrm>
          <a:prstGeom prst="rect">
            <a:avLst/>
          </a:prstGeom>
          <a:noFill/>
          <a:ln w="9525">
            <a:noFill/>
            <a:round/>
            <a:headEnd/>
            <a:tailEnd/>
          </a:ln>
          <a:effectLst/>
        </p:spPr>
        <p:txBody>
          <a:bodyPr lIns="90000" tIns="46800" rIns="90000" bIns="46800">
            <a:prstTxWarp prst="textNoShape">
              <a:avLst/>
            </a:prstTxWarp>
          </a:bodyPr>
          <a:lstStyle/>
          <a:p>
            <a:pPr marL="341313" indent="-341313" eaLnBrk="0" hangingPunct="0">
              <a:spcBef>
                <a:spcPts val="800"/>
              </a:spcBef>
              <a:buFont typeface="Arial" pitchFamily="-102" charset="0"/>
              <a:buChar char="•"/>
            </a:pPr>
            <a:r>
              <a:rPr lang="en-AU" sz="2200" dirty="0">
                <a:solidFill>
                  <a:srgbClr val="000000"/>
                </a:solidFill>
              </a:rPr>
              <a:t>Summary of known hazards and risks</a:t>
            </a:r>
          </a:p>
          <a:p>
            <a:pPr marL="341313" indent="-341313" eaLnBrk="0" hangingPunct="0">
              <a:spcBef>
                <a:spcPts val="800"/>
              </a:spcBef>
              <a:buFont typeface="Arial" pitchFamily="-102" charset="0"/>
              <a:buChar char="•"/>
            </a:pPr>
            <a:r>
              <a:rPr lang="en-AU" sz="2200" dirty="0">
                <a:solidFill>
                  <a:srgbClr val="000000"/>
                </a:solidFill>
              </a:rPr>
              <a:t>Emergency plans, assembly points and exits</a:t>
            </a:r>
          </a:p>
          <a:p>
            <a:pPr marL="341313" indent="-341313" eaLnBrk="0" hangingPunct="0">
              <a:spcBef>
                <a:spcPts val="800"/>
              </a:spcBef>
              <a:buFont typeface="Arial" pitchFamily="-102" charset="0"/>
              <a:buChar char="•"/>
            </a:pPr>
            <a:r>
              <a:rPr lang="en-AU" sz="2200" dirty="0">
                <a:solidFill>
                  <a:srgbClr val="000000"/>
                </a:solidFill>
              </a:rPr>
              <a:t>Member welfare reminders (fluid intake, sunscreen, meal breaks</a:t>
            </a:r>
          </a:p>
          <a:p>
            <a:pPr marL="341313" indent="-341313" eaLnBrk="0" hangingPunct="0">
              <a:spcBef>
                <a:spcPts val="800"/>
              </a:spcBef>
              <a:buFont typeface="Arial" pitchFamily="-102" charset="0"/>
              <a:buChar char="•"/>
            </a:pPr>
            <a:r>
              <a:rPr lang="en-AU" sz="2200" dirty="0">
                <a:solidFill>
                  <a:srgbClr val="000000"/>
                </a:solidFill>
              </a:rPr>
              <a:t>Weather forecast</a:t>
            </a:r>
          </a:p>
          <a:p>
            <a:pPr marL="341313" indent="-341313" eaLnBrk="0" hangingPunct="0">
              <a:spcBef>
                <a:spcPts val="800"/>
              </a:spcBef>
              <a:buFont typeface="Arial" pitchFamily="-102" charset="0"/>
              <a:buChar char="•"/>
            </a:pPr>
            <a:r>
              <a:rPr lang="en-AU" sz="2200" dirty="0">
                <a:solidFill>
                  <a:srgbClr val="000000"/>
                </a:solidFill>
              </a:rPr>
              <a:t>Any other event specific </a:t>
            </a:r>
            <a:r>
              <a:rPr lang="en-AU" sz="2200" dirty="0" smtClean="0">
                <a:solidFill>
                  <a:srgbClr val="000000"/>
                </a:solidFill>
              </a:rPr>
              <a:t>information</a:t>
            </a:r>
          </a:p>
          <a:p>
            <a:pPr marL="341313" indent="-341313" eaLnBrk="0" hangingPunct="0">
              <a:spcBef>
                <a:spcPts val="800"/>
              </a:spcBef>
              <a:buFont typeface="Arial" pitchFamily="-102" charset="0"/>
              <a:buChar char="•"/>
            </a:pPr>
            <a:r>
              <a:rPr lang="en-AU" sz="2200" dirty="0" smtClean="0">
                <a:solidFill>
                  <a:srgbClr val="000000"/>
                </a:solidFill>
              </a:rPr>
              <a:t>Communications – radios, phone numbers, contact details</a:t>
            </a:r>
            <a:endParaRPr lang="en-AU" sz="2200" dirty="0">
              <a:solidFill>
                <a:srgbClr val="000000"/>
              </a:solidFill>
            </a:endParaRPr>
          </a:p>
        </p:txBody>
      </p:sp>
      <p:pic>
        <p:nvPicPr>
          <p:cNvPr id="21510" name="Picture 2" descr="http://questgarden.com/56/50/7/081215172643/images/Clipart_Weather_Symbol.gif"/>
          <p:cNvPicPr>
            <a:picLocks noChangeAspect="1" noChangeArrowheads="1"/>
          </p:cNvPicPr>
          <p:nvPr/>
        </p:nvPicPr>
        <p:blipFill>
          <a:blip r:embed="rId5" cstate="print"/>
          <a:srcRect/>
          <a:stretch>
            <a:fillRect/>
          </a:stretch>
        </p:blipFill>
        <p:spPr bwMode="auto">
          <a:xfrm>
            <a:off x="6732588" y="4645025"/>
            <a:ext cx="1644650" cy="1651000"/>
          </a:xfrm>
          <a:prstGeom prst="rect">
            <a:avLst/>
          </a:prstGeom>
          <a:noFill/>
          <a:ln w="9525">
            <a:noFill/>
            <a:miter lim="800000"/>
            <a:headEnd/>
            <a:tailEnd/>
          </a:ln>
        </p:spPr>
      </p:pic>
      <p:pic>
        <p:nvPicPr>
          <p:cNvPr id="21513" name="Picture 10" descr="http://4.bp.blogspot.com/_PCTThSUvPsY/SdqvV69krNI/AAAAAAAACZk/1x8ws0-VxeU/s400/bottled-water.jpg"/>
          <p:cNvPicPr>
            <a:picLocks noChangeAspect="1" noChangeArrowheads="1"/>
          </p:cNvPicPr>
          <p:nvPr/>
        </p:nvPicPr>
        <p:blipFill>
          <a:blip r:embed="rId6" cstate="print"/>
          <a:srcRect/>
          <a:stretch>
            <a:fillRect/>
          </a:stretch>
        </p:blipFill>
        <p:spPr bwMode="auto">
          <a:xfrm>
            <a:off x="468313" y="4733925"/>
            <a:ext cx="1152525" cy="1474788"/>
          </a:xfrm>
          <a:prstGeom prst="rect">
            <a:avLst/>
          </a:prstGeom>
          <a:noFill/>
          <a:ln w="9525">
            <a:noFill/>
            <a:miter lim="800000"/>
            <a:headEnd/>
            <a:tailEnd/>
          </a:ln>
        </p:spPr>
      </p:pic>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round/>
            <a:headEnd/>
            <a:tailEnd/>
          </a:ln>
        </p:spPr>
        <p:txBody>
          <a:bodyPr/>
          <a:lstStyle/>
          <a:p>
            <a:fld id="{95366B9A-9AE8-4057-8503-FF34C3787011}" type="datetime3">
              <a:rPr lang="en-US" smtClean="0"/>
              <a:t>10 December 2013</a:t>
            </a:fld>
            <a:endParaRPr lang="en-GB"/>
          </a:p>
        </p:txBody>
      </p:sp>
      <p:sp>
        <p:nvSpPr>
          <p:cNvPr id="23555" name="Slide Number Placeholder 5"/>
          <p:cNvSpPr>
            <a:spLocks noGrp="1"/>
          </p:cNvSpPr>
          <p:nvPr>
            <p:ph type="sldNum" sz="quarter" idx="12"/>
          </p:nvPr>
        </p:nvSpPr>
        <p:spPr>
          <a:noFill/>
          <a:ln>
            <a:round/>
            <a:headEnd/>
            <a:tailEnd/>
          </a:ln>
        </p:spPr>
        <p:txBody>
          <a:bodyPr/>
          <a:lstStyle/>
          <a:p>
            <a:fld id="{D1D78EC1-2CCA-1742-91C9-07B503311806}" type="slidenum">
              <a:rPr lang="en-GB"/>
              <a:pPr/>
              <a:t>25</a:t>
            </a:fld>
            <a:endParaRPr lang="en-GB"/>
          </a:p>
        </p:txBody>
      </p:sp>
      <p:sp>
        <p:nvSpPr>
          <p:cNvPr id="23556" name="Rectangle 2"/>
          <p:cNvSpPr>
            <a:spLocks noGrp="1" noChangeArrowheads="1"/>
          </p:cNvSpPr>
          <p:nvPr>
            <p:ph type="title"/>
          </p:nvPr>
        </p:nvSpPr>
        <p:spPr>
          <a:xfrm>
            <a:off x="512763" y="410757"/>
            <a:ext cx="7443787" cy="648512"/>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smtClean="0"/>
              <a:t>Health Promotion</a:t>
            </a:r>
            <a:endParaRPr lang="en-US" sz="3600" b="0" dirty="0"/>
          </a:p>
        </p:txBody>
      </p:sp>
      <p:sp>
        <p:nvSpPr>
          <p:cNvPr id="7" name="Content Placeholder 1"/>
          <p:cNvSpPr txBox="1">
            <a:spLocks/>
          </p:cNvSpPr>
          <p:nvPr/>
        </p:nvSpPr>
        <p:spPr bwMode="auto">
          <a:xfrm>
            <a:off x="971550" y="1700213"/>
            <a:ext cx="7639050" cy="3744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prstTxWarp prst="textNoShape">
              <a:avLst/>
            </a:prstTxWarp>
          </a:bodyPr>
          <a:lstStyle/>
          <a:p>
            <a:pPr eaLnBrk="0" hangingPunct="0">
              <a:spcBef>
                <a:spcPts val="800"/>
              </a:spcBef>
            </a:pPr>
            <a:endParaRPr lang="en-AU" sz="2200" dirty="0" smtClean="0">
              <a:solidFill>
                <a:srgbClr val="000000"/>
              </a:solidFill>
            </a:endParaRPr>
          </a:p>
          <a:p>
            <a:pPr eaLnBrk="0" hangingPunct="0">
              <a:spcBef>
                <a:spcPts val="800"/>
              </a:spcBef>
              <a:buFont typeface="Arial" pitchFamily="-102" charset="0"/>
              <a:buChar char="•"/>
            </a:pPr>
            <a:r>
              <a:rPr lang="en-AU" sz="2200" dirty="0" smtClean="0">
                <a:solidFill>
                  <a:srgbClr val="000000"/>
                </a:solidFill>
              </a:rPr>
              <a:t> Influence event organiser planning</a:t>
            </a:r>
          </a:p>
          <a:p>
            <a:pPr eaLnBrk="0" hangingPunct="0">
              <a:spcBef>
                <a:spcPts val="800"/>
              </a:spcBef>
              <a:buFont typeface="Arial" pitchFamily="-102" charset="0"/>
              <a:buChar char="•"/>
            </a:pPr>
            <a:r>
              <a:rPr lang="en-AU" sz="2200" dirty="0" smtClean="0">
                <a:solidFill>
                  <a:srgbClr val="000000"/>
                </a:solidFill>
              </a:rPr>
              <a:t> Make use of the media in the lead up to the event</a:t>
            </a:r>
          </a:p>
          <a:p>
            <a:pPr eaLnBrk="0" hangingPunct="0">
              <a:spcBef>
                <a:spcPts val="800"/>
              </a:spcBef>
              <a:buFont typeface="Arial" pitchFamily="-102" charset="0"/>
              <a:buChar char="•"/>
            </a:pPr>
            <a:r>
              <a:rPr lang="en-AU" sz="2200" dirty="0" smtClean="0">
                <a:solidFill>
                  <a:srgbClr val="000000"/>
                </a:solidFill>
              </a:rPr>
              <a:t> Monitor &amp; report public health concerns</a:t>
            </a:r>
          </a:p>
          <a:p>
            <a:pPr lvl="1" eaLnBrk="0" hangingPunct="0">
              <a:spcBef>
                <a:spcPts val="800"/>
              </a:spcBef>
              <a:buFont typeface="Arial" pitchFamily="-102" charset="0"/>
              <a:buChar char="•"/>
            </a:pPr>
            <a:r>
              <a:rPr lang="en-AU" sz="2200" dirty="0" smtClean="0">
                <a:solidFill>
                  <a:srgbClr val="000000"/>
                </a:solidFill>
              </a:rPr>
              <a:t> Gastro, sanitation, injury trends, environmental shelter</a:t>
            </a:r>
          </a:p>
          <a:p>
            <a:pPr eaLnBrk="0" hangingPunct="0">
              <a:spcBef>
                <a:spcPts val="800"/>
              </a:spcBef>
              <a:buFont typeface="Arial" pitchFamily="-102" charset="0"/>
              <a:buChar char="•"/>
            </a:pPr>
            <a:r>
              <a:rPr lang="en-AU" sz="2200" dirty="0" smtClean="0">
                <a:solidFill>
                  <a:srgbClr val="000000"/>
                </a:solidFill>
              </a:rPr>
              <a:t> Take the opportunity to remind / educate patients</a:t>
            </a:r>
          </a:p>
          <a:p>
            <a:pPr lvl="1" eaLnBrk="0" hangingPunct="0">
              <a:spcBef>
                <a:spcPts val="800"/>
              </a:spcBef>
              <a:buFont typeface="Arial" pitchFamily="-102" charset="0"/>
              <a:buChar char="•"/>
            </a:pPr>
            <a:r>
              <a:rPr lang="en-AU" sz="2200" dirty="0" smtClean="0">
                <a:solidFill>
                  <a:srgbClr val="000000"/>
                </a:solidFill>
              </a:rPr>
              <a:t> Drug &amp; alcohol safety</a:t>
            </a:r>
          </a:p>
          <a:p>
            <a:pPr lvl="1" eaLnBrk="0" hangingPunct="0">
              <a:spcBef>
                <a:spcPts val="800"/>
              </a:spcBef>
              <a:buFont typeface="Arial" pitchFamily="-102" charset="0"/>
              <a:buChar char="•"/>
            </a:pPr>
            <a:r>
              <a:rPr lang="en-AU" sz="2200" dirty="0" smtClean="0">
                <a:solidFill>
                  <a:srgbClr val="000000"/>
                </a:solidFill>
              </a:rPr>
              <a:t> </a:t>
            </a:r>
            <a:r>
              <a:rPr lang="en-AU" sz="2200" dirty="0" err="1" smtClean="0">
                <a:solidFill>
                  <a:srgbClr val="000000"/>
                </a:solidFill>
              </a:rPr>
              <a:t>SunSmart</a:t>
            </a:r>
            <a:r>
              <a:rPr lang="en-AU" sz="2200" dirty="0" smtClean="0">
                <a:solidFill>
                  <a:srgbClr val="000000"/>
                </a:solidFill>
              </a:rPr>
              <a:t> behaviour</a:t>
            </a:r>
          </a:p>
          <a:p>
            <a:pPr eaLnBrk="0" hangingPunct="0">
              <a:spcBef>
                <a:spcPts val="800"/>
              </a:spcBef>
              <a:buFont typeface="Arial" pitchFamily="-102" charset="0"/>
              <a:buChar char="•"/>
            </a:pPr>
            <a:r>
              <a:rPr lang="en-AU" sz="2200" dirty="0" smtClean="0">
                <a:solidFill>
                  <a:srgbClr val="000000"/>
                </a:solidFill>
              </a:rPr>
              <a:t> Strategic partnerships with health promotion agencies</a:t>
            </a:r>
            <a:endParaRPr lang="en-AU" sz="2200" dirty="0">
              <a:solidFill>
                <a:srgbClr val="000000"/>
              </a:solidFill>
            </a:endParaRP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round/>
            <a:headEnd/>
            <a:tailEnd/>
          </a:ln>
        </p:spPr>
        <p:txBody>
          <a:bodyPr/>
          <a:lstStyle/>
          <a:p>
            <a:fld id="{8B9983FF-AFF9-49C8-BC8E-0DDB925DCFEB}" type="datetime3">
              <a:rPr lang="en-US" smtClean="0"/>
              <a:t>10 December 2013</a:t>
            </a:fld>
            <a:endParaRPr lang="en-GB"/>
          </a:p>
        </p:txBody>
      </p:sp>
      <p:sp>
        <p:nvSpPr>
          <p:cNvPr id="22531" name="Slide Number Placeholder 5"/>
          <p:cNvSpPr>
            <a:spLocks noGrp="1"/>
          </p:cNvSpPr>
          <p:nvPr>
            <p:ph type="sldNum" sz="quarter" idx="12"/>
          </p:nvPr>
        </p:nvSpPr>
        <p:spPr>
          <a:noFill/>
          <a:ln>
            <a:round/>
            <a:headEnd/>
            <a:tailEnd/>
          </a:ln>
        </p:spPr>
        <p:txBody>
          <a:bodyPr/>
          <a:lstStyle/>
          <a:p>
            <a:fld id="{3BB4FD7F-2F4E-D249-9D77-A456CF1855A9}" type="slidenum">
              <a:rPr lang="en-GB"/>
              <a:pPr/>
              <a:t>26</a:t>
            </a:fld>
            <a:endParaRPr lang="en-GB"/>
          </a:p>
        </p:txBody>
      </p:sp>
      <p:sp>
        <p:nvSpPr>
          <p:cNvPr id="22532"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Event day </a:t>
            </a:r>
          </a:p>
        </p:txBody>
      </p:sp>
      <p:sp>
        <p:nvSpPr>
          <p:cNvPr id="22533" name="Content Placeholder 1"/>
          <p:cNvSpPr txBox="1">
            <a:spLocks/>
          </p:cNvSpPr>
          <p:nvPr/>
        </p:nvSpPr>
        <p:spPr bwMode="auto">
          <a:xfrm>
            <a:off x="900113" y="2060575"/>
            <a:ext cx="7405687" cy="1008063"/>
          </a:xfrm>
          <a:prstGeom prst="rect">
            <a:avLst/>
          </a:prstGeom>
          <a:noFill/>
          <a:ln w="9525">
            <a:noFill/>
            <a:round/>
            <a:headEnd/>
            <a:tailEnd/>
          </a:ln>
          <a:effectLst/>
        </p:spPr>
        <p:txBody>
          <a:bodyPr lIns="90000" tIns="46800" rIns="90000" bIns="46800">
            <a:prstTxWarp prst="textNoShape">
              <a:avLst/>
            </a:prstTxWarp>
          </a:bodyPr>
          <a:lstStyle/>
          <a:p>
            <a:pPr algn="ctr" eaLnBrk="0" hangingPunct="0">
              <a:spcBef>
                <a:spcPts val="800"/>
              </a:spcBef>
            </a:pPr>
            <a:r>
              <a:rPr lang="en-AU" sz="2400" b="1" dirty="0">
                <a:solidFill>
                  <a:srgbClr val="000000"/>
                </a:solidFill>
              </a:rPr>
              <a:t>Group activity:</a:t>
            </a:r>
          </a:p>
          <a:p>
            <a:pPr algn="ctr" eaLnBrk="0" hangingPunct="0">
              <a:spcBef>
                <a:spcPts val="800"/>
              </a:spcBef>
            </a:pPr>
            <a:r>
              <a:rPr lang="en-AU" sz="2400" dirty="0">
                <a:solidFill>
                  <a:srgbClr val="000000"/>
                </a:solidFill>
              </a:rPr>
              <a:t>Make a list of</a:t>
            </a:r>
            <a:r>
              <a:rPr lang="en-AU" sz="2400" dirty="0" smtClean="0">
                <a:solidFill>
                  <a:srgbClr val="000000"/>
                </a:solidFill>
              </a:rPr>
              <a:t> safety &amp; other practical considerations for first aid post design, resourcing &amp; management </a:t>
            </a:r>
            <a:r>
              <a:rPr lang="en-AU" sz="2400" dirty="0">
                <a:solidFill>
                  <a:srgbClr val="000000"/>
                </a:solidFill>
              </a:rPr>
              <a:t>during planning and on event </a:t>
            </a:r>
            <a:r>
              <a:rPr lang="en-AU" sz="2400" dirty="0" smtClean="0">
                <a:solidFill>
                  <a:srgbClr val="000000"/>
                </a:solidFill>
              </a:rPr>
              <a:t>day.</a:t>
            </a:r>
            <a:endParaRPr lang="en-AU" sz="2400" dirty="0">
              <a:solidFill>
                <a:srgbClr val="000000"/>
              </a:solidFill>
            </a:endParaRPr>
          </a:p>
        </p:txBody>
      </p:sp>
      <p:pic>
        <p:nvPicPr>
          <p:cNvPr id="22534" name="Picture 1"/>
          <p:cNvPicPr>
            <a:picLocks noChangeAspect="1"/>
          </p:cNvPicPr>
          <p:nvPr/>
        </p:nvPicPr>
        <p:blipFill>
          <a:blip r:embed="rId3" cstate="print"/>
          <a:srcRect/>
          <a:stretch>
            <a:fillRect/>
          </a:stretch>
        </p:blipFill>
        <p:spPr bwMode="auto">
          <a:xfrm>
            <a:off x="3573463" y="3895725"/>
            <a:ext cx="1989137" cy="1989138"/>
          </a:xfrm>
          <a:prstGeom prst="rect">
            <a:avLst/>
          </a:prstGeom>
          <a:noFill/>
          <a:ln w="9525">
            <a:noFill/>
            <a:miter lim="800000"/>
            <a:headEnd/>
            <a:tailEnd/>
          </a:ln>
        </p:spPr>
      </p:pic>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round/>
            <a:headEnd/>
            <a:tailEnd/>
          </a:ln>
        </p:spPr>
        <p:txBody>
          <a:bodyPr/>
          <a:lstStyle/>
          <a:p>
            <a:fld id="{A80ECA5A-1571-4108-A132-81C46B97FA3B}" type="datetime3">
              <a:rPr lang="en-US" smtClean="0"/>
              <a:t>10 December 2013</a:t>
            </a:fld>
            <a:endParaRPr lang="en-GB"/>
          </a:p>
        </p:txBody>
      </p:sp>
      <p:sp>
        <p:nvSpPr>
          <p:cNvPr id="23555" name="Slide Number Placeholder 5"/>
          <p:cNvSpPr>
            <a:spLocks noGrp="1"/>
          </p:cNvSpPr>
          <p:nvPr>
            <p:ph type="sldNum" sz="quarter" idx="12"/>
          </p:nvPr>
        </p:nvSpPr>
        <p:spPr>
          <a:noFill/>
          <a:ln>
            <a:round/>
            <a:headEnd/>
            <a:tailEnd/>
          </a:ln>
        </p:spPr>
        <p:txBody>
          <a:bodyPr/>
          <a:lstStyle/>
          <a:p>
            <a:fld id="{D1D78EC1-2CCA-1742-91C9-07B503311806}" type="slidenum">
              <a:rPr lang="en-GB"/>
              <a:pPr/>
              <a:t>27</a:t>
            </a:fld>
            <a:endParaRPr lang="en-GB"/>
          </a:p>
        </p:txBody>
      </p:sp>
      <p:sp>
        <p:nvSpPr>
          <p:cNvPr id="23556"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First aid posts</a:t>
            </a:r>
          </a:p>
        </p:txBody>
      </p:sp>
      <p:sp>
        <p:nvSpPr>
          <p:cNvPr id="7" name="Content Placeholder 1"/>
          <p:cNvSpPr txBox="1">
            <a:spLocks/>
          </p:cNvSpPr>
          <p:nvPr/>
        </p:nvSpPr>
        <p:spPr bwMode="auto">
          <a:xfrm>
            <a:off x="971550" y="1700213"/>
            <a:ext cx="7129463" cy="3744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prstTxWarp prst="textNoShape">
              <a:avLst/>
            </a:prstTxWarp>
          </a:bodyPr>
          <a:lstStyle/>
          <a:p>
            <a:pPr eaLnBrk="0" hangingPunct="0">
              <a:spcBef>
                <a:spcPts val="800"/>
              </a:spcBef>
            </a:pPr>
            <a:r>
              <a:rPr lang="en-AU" sz="2200" dirty="0">
                <a:solidFill>
                  <a:srgbClr val="000000"/>
                </a:solidFill>
              </a:rPr>
              <a:t>Some important considerations include</a:t>
            </a:r>
            <a:r>
              <a:rPr lang="en-AU" sz="2200" dirty="0" smtClean="0">
                <a:solidFill>
                  <a:srgbClr val="000000"/>
                </a:solidFill>
              </a:rPr>
              <a:t>:</a:t>
            </a:r>
          </a:p>
          <a:p>
            <a:pPr eaLnBrk="0" hangingPunct="0">
              <a:spcBef>
                <a:spcPts val="800"/>
              </a:spcBef>
            </a:pPr>
            <a:endParaRPr lang="en-AU" sz="2200" dirty="0" smtClean="0">
              <a:solidFill>
                <a:srgbClr val="000000"/>
              </a:solidFill>
            </a:endParaRPr>
          </a:p>
          <a:p>
            <a:pPr eaLnBrk="0" hangingPunct="0">
              <a:spcBef>
                <a:spcPts val="800"/>
              </a:spcBef>
              <a:buFont typeface="Arial" pitchFamily="-102" charset="0"/>
              <a:buChar char="•"/>
            </a:pPr>
            <a:r>
              <a:rPr lang="en-AU" sz="2200" dirty="0" smtClean="0">
                <a:solidFill>
                  <a:srgbClr val="000000"/>
                </a:solidFill>
              </a:rPr>
              <a:t> Location </a:t>
            </a:r>
            <a:r>
              <a:rPr lang="en-AU" sz="2200" dirty="0">
                <a:solidFill>
                  <a:srgbClr val="000000"/>
                </a:solidFill>
              </a:rPr>
              <a:t>– ease of access/egress, proximity to stages</a:t>
            </a:r>
            <a:r>
              <a:rPr lang="en-AU" sz="2200" dirty="0" smtClean="0">
                <a:solidFill>
                  <a:srgbClr val="000000"/>
                </a:solidFill>
              </a:rPr>
              <a:t>, speakers, </a:t>
            </a:r>
            <a:r>
              <a:rPr lang="en-AU" sz="2200" dirty="0">
                <a:solidFill>
                  <a:srgbClr val="000000"/>
                </a:solidFill>
              </a:rPr>
              <a:t>exits, etc.</a:t>
            </a:r>
          </a:p>
          <a:p>
            <a:pPr eaLnBrk="0" hangingPunct="0">
              <a:spcBef>
                <a:spcPts val="800"/>
              </a:spcBef>
            </a:pPr>
            <a:endParaRPr lang="en-AU" sz="2200" dirty="0" smtClean="0">
              <a:solidFill>
                <a:srgbClr val="000000"/>
              </a:solidFill>
            </a:endParaRPr>
          </a:p>
          <a:p>
            <a:pPr eaLnBrk="0" hangingPunct="0">
              <a:spcBef>
                <a:spcPts val="800"/>
              </a:spcBef>
              <a:buFont typeface="Arial" pitchFamily="-102" charset="0"/>
              <a:buChar char="•"/>
            </a:pPr>
            <a:r>
              <a:rPr lang="en-AU" sz="2200" dirty="0" smtClean="0">
                <a:solidFill>
                  <a:srgbClr val="000000"/>
                </a:solidFill>
              </a:rPr>
              <a:t> Visibility </a:t>
            </a:r>
            <a:r>
              <a:rPr lang="en-AU" sz="2200" dirty="0">
                <a:solidFill>
                  <a:srgbClr val="000000"/>
                </a:solidFill>
              </a:rPr>
              <a:t>– Can people </a:t>
            </a:r>
            <a:r>
              <a:rPr lang="en-AU" sz="2200" dirty="0" smtClean="0">
                <a:solidFill>
                  <a:srgbClr val="000000"/>
                </a:solidFill>
              </a:rPr>
              <a:t>find </a:t>
            </a:r>
            <a:r>
              <a:rPr lang="en-AU" sz="2200" dirty="0">
                <a:solidFill>
                  <a:srgbClr val="000000"/>
                </a:solidFill>
              </a:rPr>
              <a:t>us when they need us?</a:t>
            </a:r>
          </a:p>
          <a:p>
            <a:pPr eaLnBrk="0" hangingPunct="0">
              <a:spcBef>
                <a:spcPts val="800"/>
              </a:spcBef>
            </a:pPr>
            <a:endParaRPr lang="en-AU" sz="2200" dirty="0" smtClean="0">
              <a:solidFill>
                <a:srgbClr val="000000"/>
              </a:solidFill>
            </a:endParaRPr>
          </a:p>
          <a:p>
            <a:pPr eaLnBrk="0" hangingPunct="0">
              <a:spcBef>
                <a:spcPts val="800"/>
              </a:spcBef>
              <a:buFont typeface="Arial" pitchFamily="-102" charset="0"/>
              <a:buChar char="•"/>
            </a:pPr>
            <a:r>
              <a:rPr lang="en-AU" sz="2200" dirty="0" smtClean="0">
                <a:solidFill>
                  <a:srgbClr val="000000"/>
                </a:solidFill>
              </a:rPr>
              <a:t> Facilities </a:t>
            </a:r>
            <a:r>
              <a:rPr lang="en-AU" sz="2200" dirty="0">
                <a:solidFill>
                  <a:srgbClr val="000000"/>
                </a:solidFill>
              </a:rPr>
              <a:t>– disabled/stretcher access, climate control (heat and cold), overflow options</a:t>
            </a:r>
          </a:p>
          <a:p>
            <a:pPr eaLnBrk="0" hangingPunct="0">
              <a:spcBef>
                <a:spcPts val="800"/>
              </a:spcBef>
            </a:pPr>
            <a:endParaRPr lang="en-AU" sz="2200" dirty="0" smtClean="0">
              <a:solidFill>
                <a:srgbClr val="000000"/>
              </a:solidFill>
            </a:endParaRPr>
          </a:p>
          <a:p>
            <a:pPr eaLnBrk="0" hangingPunct="0">
              <a:spcBef>
                <a:spcPts val="800"/>
              </a:spcBef>
              <a:buFont typeface="Arial" pitchFamily="-102" charset="0"/>
              <a:buChar char="•"/>
            </a:pPr>
            <a:r>
              <a:rPr lang="en-AU" sz="2200" dirty="0" smtClean="0">
                <a:solidFill>
                  <a:srgbClr val="000000"/>
                </a:solidFill>
              </a:rPr>
              <a:t> Security </a:t>
            </a:r>
            <a:r>
              <a:rPr lang="en-AU" sz="2200" dirty="0">
                <a:solidFill>
                  <a:srgbClr val="000000"/>
                </a:solidFill>
              </a:rPr>
              <a:t>– stationed at the post / running with crews</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round/>
            <a:headEnd/>
            <a:tailEnd/>
          </a:ln>
        </p:spPr>
        <p:txBody>
          <a:bodyPr/>
          <a:lstStyle/>
          <a:p>
            <a:fld id="{EC184048-D7E1-4FDC-B493-432409311A4A}" type="datetime3">
              <a:rPr lang="en-US" smtClean="0"/>
              <a:t>10 December 2013</a:t>
            </a:fld>
            <a:endParaRPr lang="en-GB"/>
          </a:p>
        </p:txBody>
      </p:sp>
      <p:sp>
        <p:nvSpPr>
          <p:cNvPr id="23555" name="Slide Number Placeholder 5"/>
          <p:cNvSpPr>
            <a:spLocks noGrp="1"/>
          </p:cNvSpPr>
          <p:nvPr>
            <p:ph type="sldNum" sz="quarter" idx="12"/>
          </p:nvPr>
        </p:nvSpPr>
        <p:spPr>
          <a:noFill/>
          <a:ln>
            <a:round/>
            <a:headEnd/>
            <a:tailEnd/>
          </a:ln>
        </p:spPr>
        <p:txBody>
          <a:bodyPr/>
          <a:lstStyle/>
          <a:p>
            <a:fld id="{D1D78EC1-2CCA-1742-91C9-07B503311806}" type="slidenum">
              <a:rPr lang="en-GB"/>
              <a:pPr/>
              <a:t>28</a:t>
            </a:fld>
            <a:endParaRPr lang="en-GB"/>
          </a:p>
        </p:txBody>
      </p:sp>
      <p:sp>
        <p:nvSpPr>
          <p:cNvPr id="23556" name="Rectangle 2"/>
          <p:cNvSpPr>
            <a:spLocks noGrp="1" noChangeArrowheads="1"/>
          </p:cNvSpPr>
          <p:nvPr>
            <p:ph type="title"/>
          </p:nvPr>
        </p:nvSpPr>
        <p:spPr>
          <a:xfrm>
            <a:off x="512763" y="410757"/>
            <a:ext cx="7443787" cy="648512"/>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smtClean="0"/>
              <a:t>Site Safety</a:t>
            </a:r>
            <a:endParaRPr lang="en-US" sz="3600" b="0" dirty="0"/>
          </a:p>
        </p:txBody>
      </p:sp>
      <p:sp>
        <p:nvSpPr>
          <p:cNvPr id="7" name="Content Placeholder 1"/>
          <p:cNvSpPr txBox="1">
            <a:spLocks/>
          </p:cNvSpPr>
          <p:nvPr/>
        </p:nvSpPr>
        <p:spPr bwMode="auto">
          <a:xfrm>
            <a:off x="971550" y="1700213"/>
            <a:ext cx="7129463" cy="3744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prstTxWarp prst="textNoShape">
              <a:avLst/>
            </a:prstTxWarp>
          </a:bodyPr>
          <a:lstStyle/>
          <a:p>
            <a:pPr eaLnBrk="0" hangingPunct="0">
              <a:spcBef>
                <a:spcPts val="800"/>
              </a:spcBef>
            </a:pPr>
            <a:endParaRPr lang="en-AU" sz="2200" dirty="0" smtClean="0">
              <a:solidFill>
                <a:srgbClr val="000000"/>
              </a:solidFill>
            </a:endParaRPr>
          </a:p>
          <a:p>
            <a:pPr lvl="0">
              <a:buFont typeface="Arial"/>
              <a:buChar char="•"/>
            </a:pPr>
            <a:r>
              <a:rPr lang="en-AU" sz="2200" dirty="0" smtClean="0">
                <a:solidFill>
                  <a:srgbClr val="000000"/>
                </a:solidFill>
              </a:rPr>
              <a:t> </a:t>
            </a:r>
            <a:r>
              <a:rPr lang="en-AU" sz="2400" dirty="0" smtClean="0">
                <a:solidFill>
                  <a:srgbClr val="000000"/>
                </a:solidFill>
              </a:rPr>
              <a:t>Unsteady structures (tents, temporary rides)</a:t>
            </a:r>
          </a:p>
          <a:p>
            <a:pPr lvl="0">
              <a:buFont typeface="Arial"/>
              <a:buChar char="•"/>
            </a:pPr>
            <a:endParaRPr lang="en-AU" sz="2400" dirty="0" smtClean="0">
              <a:solidFill>
                <a:srgbClr val="000000"/>
              </a:solidFill>
            </a:endParaRPr>
          </a:p>
          <a:p>
            <a:pPr lvl="0">
              <a:buFont typeface="Arial"/>
              <a:buChar char="•"/>
            </a:pPr>
            <a:r>
              <a:rPr lang="en-AU" sz="2400" dirty="0" smtClean="0">
                <a:solidFill>
                  <a:srgbClr val="000000"/>
                </a:solidFill>
              </a:rPr>
              <a:t> Electrical, water and fire hazards</a:t>
            </a:r>
          </a:p>
          <a:p>
            <a:pPr lvl="0">
              <a:buFont typeface="Arial"/>
              <a:buChar char="•"/>
            </a:pPr>
            <a:endParaRPr lang="en-AU" sz="2400" dirty="0" smtClean="0">
              <a:solidFill>
                <a:srgbClr val="000000"/>
              </a:solidFill>
            </a:endParaRPr>
          </a:p>
          <a:p>
            <a:pPr lvl="0">
              <a:buFont typeface="Arial"/>
              <a:buChar char="•"/>
            </a:pPr>
            <a:r>
              <a:rPr lang="en-AU" sz="2400" dirty="0" smtClean="0">
                <a:solidFill>
                  <a:srgbClr val="000000"/>
                </a:solidFill>
              </a:rPr>
              <a:t> Public health concerns (water, toilets, waste)</a:t>
            </a:r>
          </a:p>
          <a:p>
            <a:pPr lvl="0">
              <a:buFont typeface="Arial"/>
              <a:buChar char="•"/>
            </a:pPr>
            <a:endParaRPr lang="en-AU" sz="2400" dirty="0" smtClean="0">
              <a:solidFill>
                <a:srgbClr val="000000"/>
              </a:solidFill>
            </a:endParaRPr>
          </a:p>
          <a:p>
            <a:pPr lvl="0">
              <a:buFont typeface="Arial"/>
              <a:buChar char="•"/>
            </a:pPr>
            <a:r>
              <a:rPr lang="en-AU" sz="2400" dirty="0" smtClean="0">
                <a:solidFill>
                  <a:srgbClr val="000000"/>
                </a:solidFill>
              </a:rPr>
              <a:t> Convergence / crush points</a:t>
            </a:r>
          </a:p>
          <a:p>
            <a:pPr lvl="0">
              <a:buFont typeface="Arial"/>
              <a:buChar char="•"/>
            </a:pPr>
            <a:endParaRPr lang="en-AU" sz="2400" dirty="0" smtClean="0">
              <a:solidFill>
                <a:srgbClr val="000000"/>
              </a:solidFill>
            </a:endParaRPr>
          </a:p>
          <a:p>
            <a:pPr lvl="0">
              <a:buFont typeface="Arial"/>
              <a:buChar char="•"/>
            </a:pPr>
            <a:r>
              <a:rPr lang="en-AU" sz="2400" dirty="0" smtClean="0">
                <a:solidFill>
                  <a:srgbClr val="000000"/>
                </a:solidFill>
              </a:rPr>
              <a:t> Road / traffic safety</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a:ln>
            <a:round/>
            <a:headEnd/>
            <a:tailEnd/>
          </a:ln>
        </p:spPr>
        <p:txBody>
          <a:bodyPr/>
          <a:lstStyle/>
          <a:p>
            <a:fld id="{68DA4222-D984-46A5-A598-9C8291C9F11F}" type="datetime3">
              <a:rPr lang="en-US" smtClean="0"/>
              <a:t>10 December 2013</a:t>
            </a:fld>
            <a:endParaRPr lang="en-GB"/>
          </a:p>
        </p:txBody>
      </p:sp>
      <p:sp>
        <p:nvSpPr>
          <p:cNvPr id="24579" name="Slide Number Placeholder 5"/>
          <p:cNvSpPr>
            <a:spLocks noGrp="1"/>
          </p:cNvSpPr>
          <p:nvPr>
            <p:ph type="sldNum" sz="quarter" idx="12"/>
          </p:nvPr>
        </p:nvSpPr>
        <p:spPr>
          <a:noFill/>
          <a:ln>
            <a:round/>
            <a:headEnd/>
            <a:tailEnd/>
          </a:ln>
        </p:spPr>
        <p:txBody>
          <a:bodyPr/>
          <a:lstStyle/>
          <a:p>
            <a:fld id="{B32D33A3-A1DC-B641-A1E5-5414A7D03878}" type="slidenum">
              <a:rPr lang="en-GB"/>
              <a:pPr/>
              <a:t>29</a:t>
            </a:fld>
            <a:endParaRPr lang="en-GB"/>
          </a:p>
        </p:txBody>
      </p:sp>
      <p:sp>
        <p:nvSpPr>
          <p:cNvPr id="24580"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Infection prevention</a:t>
            </a:r>
          </a:p>
        </p:txBody>
      </p:sp>
      <p:sp>
        <p:nvSpPr>
          <p:cNvPr id="7" name="Content Placeholder 1"/>
          <p:cNvSpPr txBox="1">
            <a:spLocks/>
          </p:cNvSpPr>
          <p:nvPr/>
        </p:nvSpPr>
        <p:spPr bwMode="auto">
          <a:xfrm>
            <a:off x="971550" y="1700213"/>
            <a:ext cx="7129463" cy="3744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prstTxWarp prst="textNoShape">
              <a:avLst/>
            </a:prstTxWarp>
          </a:bodyPr>
          <a:lstStyle/>
          <a:p>
            <a:pPr eaLnBrk="0" hangingPunct="0">
              <a:spcBef>
                <a:spcPts val="800"/>
              </a:spcBef>
            </a:pPr>
            <a:r>
              <a:rPr lang="en-AU" sz="2200" dirty="0">
                <a:solidFill>
                  <a:srgbClr val="000000"/>
                </a:solidFill>
              </a:rPr>
              <a:t>No conversation about safety is complete without discussing infection prevention. Consider:</a:t>
            </a:r>
            <a:endParaRPr lang="en-AU" sz="2200" dirty="0" smtClean="0">
              <a:solidFill>
                <a:srgbClr val="000000"/>
              </a:solidFill>
            </a:endParaRPr>
          </a:p>
          <a:p>
            <a:pPr eaLnBrk="0" hangingPunct="0">
              <a:spcBef>
                <a:spcPts val="800"/>
              </a:spcBef>
              <a:buFontTx/>
              <a:buChar char="-"/>
            </a:pPr>
            <a:r>
              <a:rPr lang="en-AU" sz="2200" dirty="0" smtClean="0">
                <a:solidFill>
                  <a:srgbClr val="000000"/>
                </a:solidFill>
              </a:rPr>
              <a:t> Availability </a:t>
            </a:r>
            <a:r>
              <a:rPr lang="en-AU" sz="2200" dirty="0">
                <a:solidFill>
                  <a:srgbClr val="000000"/>
                </a:solidFill>
              </a:rPr>
              <a:t>of hand-washing facilities</a:t>
            </a:r>
            <a:endParaRPr lang="en-AU" sz="2200" dirty="0" smtClean="0">
              <a:solidFill>
                <a:srgbClr val="000000"/>
              </a:solidFill>
            </a:endParaRPr>
          </a:p>
          <a:p>
            <a:pPr eaLnBrk="0" hangingPunct="0">
              <a:spcBef>
                <a:spcPts val="800"/>
              </a:spcBef>
              <a:buFontTx/>
              <a:buChar char="-"/>
            </a:pPr>
            <a:r>
              <a:rPr lang="en-AU" sz="2200" dirty="0" smtClean="0">
                <a:solidFill>
                  <a:srgbClr val="000000"/>
                </a:solidFill>
              </a:rPr>
              <a:t> Availability </a:t>
            </a:r>
            <a:r>
              <a:rPr lang="en-AU" sz="2200" dirty="0">
                <a:solidFill>
                  <a:srgbClr val="000000"/>
                </a:solidFill>
              </a:rPr>
              <a:t>of drinking water</a:t>
            </a:r>
            <a:endParaRPr lang="en-AU" sz="2200" dirty="0" smtClean="0">
              <a:solidFill>
                <a:srgbClr val="000000"/>
              </a:solidFill>
            </a:endParaRPr>
          </a:p>
          <a:p>
            <a:pPr eaLnBrk="0" hangingPunct="0">
              <a:spcBef>
                <a:spcPts val="800"/>
              </a:spcBef>
              <a:buFontTx/>
              <a:buChar char="-"/>
            </a:pPr>
            <a:r>
              <a:rPr lang="en-AU" sz="2200" dirty="0" smtClean="0">
                <a:solidFill>
                  <a:srgbClr val="000000"/>
                </a:solidFill>
              </a:rPr>
              <a:t> Access </a:t>
            </a:r>
            <a:r>
              <a:rPr lang="en-AU" sz="2200" dirty="0">
                <a:solidFill>
                  <a:srgbClr val="000000"/>
                </a:solidFill>
              </a:rPr>
              <a:t>to toilets for staff and patients</a:t>
            </a:r>
            <a:endParaRPr lang="en-AU" sz="2200" dirty="0" smtClean="0">
              <a:solidFill>
                <a:srgbClr val="000000"/>
              </a:solidFill>
            </a:endParaRPr>
          </a:p>
          <a:p>
            <a:pPr eaLnBrk="0" hangingPunct="0">
              <a:spcBef>
                <a:spcPts val="800"/>
              </a:spcBef>
              <a:buFontTx/>
              <a:buChar char="-"/>
            </a:pPr>
            <a:r>
              <a:rPr lang="en-AU" sz="2200" dirty="0" smtClean="0">
                <a:solidFill>
                  <a:srgbClr val="000000"/>
                </a:solidFill>
              </a:rPr>
              <a:t> Management </a:t>
            </a:r>
            <a:r>
              <a:rPr lang="en-AU" sz="2200" dirty="0">
                <a:solidFill>
                  <a:srgbClr val="000000"/>
                </a:solidFill>
              </a:rPr>
              <a:t>of bio hazardous waste</a:t>
            </a:r>
            <a:endParaRPr lang="en-AU" sz="2200" dirty="0" smtClean="0">
              <a:solidFill>
                <a:srgbClr val="000000"/>
              </a:solidFill>
            </a:endParaRPr>
          </a:p>
          <a:p>
            <a:pPr eaLnBrk="0" hangingPunct="0">
              <a:spcBef>
                <a:spcPts val="800"/>
              </a:spcBef>
              <a:buFontTx/>
              <a:buChar char="-"/>
            </a:pPr>
            <a:r>
              <a:rPr lang="en-AU" sz="2200" dirty="0" smtClean="0">
                <a:solidFill>
                  <a:srgbClr val="000000"/>
                </a:solidFill>
              </a:rPr>
              <a:t> Availability </a:t>
            </a:r>
            <a:r>
              <a:rPr lang="en-AU" sz="2200" dirty="0">
                <a:solidFill>
                  <a:srgbClr val="000000"/>
                </a:solidFill>
              </a:rPr>
              <a:t>of waste removal and cleaning equipment as required </a:t>
            </a:r>
          </a:p>
        </p:txBody>
      </p:sp>
      <p:sp>
        <p:nvSpPr>
          <p:cNvPr id="24582" name="AutoShape 2" descr="data:image/jpeg;base64,/9j/4AAQSkZJRgABAQAAAQABAAD/2wCEAAkGBhQQEBQUEhQUFRQVFBUSGBUYFRUWFBgVFhQXFBQXFRYXHCYfFxklGhcUHy8gIycpLCwsFR4xNTAqNSYrLCkBCQoKDgwOGg8PGiwkHyQpLCksLCkpLCwsLCwsLCwsKSwsLCwsLCwsLCwpLCwpKSwsLCwsLCwsLCksLCkpLCwsLP/AABEIAM8A8wMBIgACEQEDEQH/xAAcAAEAAQUBAQAAAAAAAAAAAAAABgEDBAUHAgj/xAA/EAACAQICBggEBAQFBQEAAAABAgADEQQFBhIhMUFRBxMiYXGBkaEyQrHBFFJy0SNiguFTkpOy8DNDotLxFv/EABoBAAIDAQEAAAAAAAAAAAAAAAAEAgMFAQb/xAAoEQACAgICAQQCAgMBAAAAAAAAAQIDBBEhMRIFE0FRFCIyYYGh8BX/2gAMAwEAAhEDEQA/AO3xEQARE81HABJ2AbZxtLsD1EjmL0jcsRTAC8yLk/tPA0oqKNqBrb7bD5cJlr1bGc/Dy/yD4WyTRMHLM3p4hbodo3qfiHl95nXmommto4nsRF4vOnRERABERABERABERABERABETFzPMVw9J6jmyqL/ALAd5NhB8HG9cnjM83p4ddao1uQ3sTyA4yLYnT5iT1dNQObEk+gkOzDOXxVU1H47hwVeAErSeITyG3pCE8iTf6krTTDEH8n+X+8zcPpk/wA6KfAkH3kRp1Zko8irZr5IK6a+ToGA0hpVdgOq3JtnpwM2YM5jabrJ9I2pEK92T1ZfDmJfC/f8hivI3xImkTxSqhlBU3BFwZ7jQ2IiIAIiIAJqNI8Rq0wo+Y+w2n7TbyP6TntU/P6iZ3qc3DGk0dRFs3zujhKevXcIpOqN5JPJQNp+0vZfmFPEU1qUmDo25hu7x3HuM5X0xV2OKpKfhFK48S5DfRZs+hjEsaeIQnshqbjuZgyn2Uek83P02McJZG+e/wCg74JniKrUaushKneCPp4SuN0xxLCwfV/SoBPn+08Z4bMvh95oq7zXxbZOmL2ZdjcJNIri89r7+vq/6jfYy1h9PcZQOyszj8tSzg+u0eRmVgNEcViwDTp2Q/O51V8uJ8hLec9GONpIXVUqgC5CMS3krAX8o5FWd8lbVv8AJbJnon0qUcUwpVx1NY7Bc/w3PJWO49x9ZOxPlSoCCQdhBseBBHPvvOudF3SAa1sLiWu4FqTnewA+Bj+YDceIvyjNV2+JDGPk7/WZ0+JQGeau1SAbG2w8uRjI+e4nLKuluY4GuaVcpWA2gsurrrfYystvcGxklyjpIw9Wwq3oN/NtTycfe0XWRBvx3yQU0yXRLdHEK4BUhgeIII9RLl5ensmIiJ0Bec06Vc+7dPDKd1qr+J2ID5XPmJ0TG4paVNnc2VFLE8gBcz51zLOGxNerXa93ct4D5R5Cw8otkT8Y6+xTKnqPivk2eHq8BvnQ9HNBiVD4i4vtFMbD/UeHgJrujLRfXH4qqNgNqQPdsL/Yec6WBIU0r+TIY9PHlIxKGTUUFlpIB+kTXZxozTdS1NQrjaLbAe4ib2eKz6qk8gT6C8ZcVrQ3KEWjmSmZNPDE90t4FNcluFzbxma9dQQCwBO4EgE+A4zyubnyhL26lt/ItVQpftI22jOLNNuqY3U/D3Hl4GSiQalU1WBHAg+hk4U7Jp+kZcr62p9obUVHhFYiJtHRERABNNpLQuisPlO3wM3Mt16IdSp3HZFcuj36pQ+0ByTTTQxMxRe1qVUvqva4sd6sOXG/CX9D9FUy+gaYbXdm1ne1rm1gAOAA+pknx2XNSbaCRwYDYf7xgcuaqdgIXix3f3njG8tx/E51vr/vgkRrN9apVCICzWAAG0knbJJo7oIqWqYgBn3hN6r4/mPtJFluR06Fygux3udrHz4DuE2E9fi4ipgov4QsqV5eUiirbdKkRKEx0vOZ9KuggqI2MoLaogvVUD40G97fmHHmJyjAUKrODRB1lIYMNmqQbg63Cd30i0vC3p0bMdoLHao4WA+b6eMgSUAosoAHICw9plZF0Iy/Uzb6oue4kjbpEr9SihEFTUAdjcjW4lVFtnjzkfx+kmKq316z25KdUei2llklp0i0r5y7Z1zk1yzCrgsbkkkcbkn3mTg6yt2X2Nz5za5Tou+I7ROpT522t+kfczfJoVhwNoZjzLH7Wkvw7LlvoYpxrJcoilXKSNtNmU81Zl+hlhtJswwnw13K/wA3bHmGB9pJsblbUNq3eny3uv8A7D3kb0iximnYA3OzcR9YrH8mizwls5dVKCbe0bXKumaslhiaKuPzIdRv8puD7SUV+k+k1INQp1HdvlcagX9R238rzlGR4RXrWblcCS/qFpjdcnYANpJO4C0Yu9QnW/CPLKqJza5ZZznOMRigfxFS1P8Aw17NO3eN7eci2FpnGYmnh6W53C3/ANx8ALmXtKGxJNmo1adPmVO3xtum86FcsFTF1ax3UqYC/qqG1/8AKp9ZZj1WTkpW9kZtymoHY8BhFo00poLKihQO4CwmRETbNFCYWdNbDVSP8N/9pmbLGOpa9N15qw9pCb1Fs41sgaMKNO53IpY+Q1jOAZlndbGYvrSx12cagHy9oairytsn0HWpB1ZW3MCp8CLGQ7RvovpYTEdc1Q1dU3pgrYLwDNtN2H12zyPp+XTR7k7P5Po7rSSJrh6ZJVTvNgfHcZOlFhI1o9g9d9c7l3fqkmmn6LS41OxrtnWIiJvHBERABERABaUAlYnNLsBEROgDIXpPpGXJpUj2dzMOPcO7vmx0pznUXqkNmb4iOC8vEyH6kyszK1+kCiyfwjFKS2yTMZZaZJl7FtGGySuFoqX/AIhtTUF3PJVGs3sLS66zV6QUWbCV1T4nplR6gke1vOXUpSsSf2C0nyYtbpYp1K4Ul6dAHVUKOzbddiDcidVyPBrUphle6kBgb3BBFwQeOyfK3UNratjrXta230nc9CM8/DYGjSdu0iWO3dck28r28p7GuM7V4qP+i2yyNTUnLl/2TbEpYkcpFdJMEKtNlPIkdxG0TZZdmvXGoQbgWF++a7OcUFRmO4A+vCJ5Ffg2mb2NON2O5S60yD5JgesrAlzTRBru43hRy7ybAeMnOjWMpVapNBQSLi71NeoBuOwHsznuNDjBYrq76wFJjbfqBiGI8LrIfo1jqlHF0alJiHFRTccRcawNuFr3lOJVV4qTjuT/ANHnaIuK2npH03jMKVHaFric10hoPltdcXhD1Z1rOo+A35ruKncR4bpL6OlIxNVUU33k8gBzmh05qD8NUv8AygeOuLfSX5VLr77NWuUcrGlP66ZPtC9MqeY0dYdmqthUp32qeY5qeBkjnzJo9ntTBYhK1I7V2Fb7GU/Ep8frafR2TZsmKoU61I3SooYcxzB7wbjyi1VnmuezPxrvcjp9mbBERLWtjREsxytqbmwJUm4IF/KMFk71SNhVeJI+gktIgCYX/iVO1zb4+juy1hsOKahVFgJdiJuRiorSOCIiSAREQAREQAREQATHx+LFKmzngPU8BMiRnS3F31KY/Ufov3i+Rb7dbkRk9IjleoXZmbaWN541JdCwVnm3Jt7YqYzJLTrMphLLiCONGI6zHqLMxxMeoJNPRBmlq5KC111Qf5tn/lb6zLweitR/iZEXidYMfIAy+4mLUnoafXciEPF6f9iyxqfLck3/AJJEcTRwtMIrDZ5sTxJtxkVzjMzWNtyg3A5nmZSoJiVREbcudz2zQuzJSr9qC8YnjL8wOHqhwAw2hkO5lOxlPjJRlujOW4g9ZhyabH4kGprDmLEXHvIbVmJUlmLlTp/iIwtUOJx2jq3V4fBUzqkIN5Zm2nxJ+k5xpVpF+KYIn/TU3vu1jztyH3mlrMTvJPjt+sUMK7glEZgu0lVJAHMkbpdbkztGbc6U6/Zqj4r+i3adP6FtIiHfCOdjA1afcRsqKPKx8jOYzZaLZl+Hx2Hq/lqrf9LdlvYmU1y8ZCNUnXYtn01E8a4Avw5zT4/TTB0DZ69O/wCVTrt6Je00G0uzackuzdxIZU6UcP8AIlVu+wUe5vMjC9IlFz2kqL32B9bG8j7sPsh70PslcTHwWYJWXWpsGHd9xwMyJNPZaIiJ0BERABERABERABIJm9fXruf5rDwGyTpjYHwnOOsuSeZJ9Zleoy1FIqsfBcEo0oGhjMYoLby08uMZZYzqONlh5j1JkOZZCFiFUEkmwA3kyxLbIMxakxqslFbRB0pl6jAbL6o2+pmJovk1LGYNqzM4ZXdSFIt2SQN45R2OLY/gsVE2tkYqTFrSY5bozRxOGaqtR7q7oR2bXRivKaTQ/JkzE1FNQ02puVsADccDtPcfSTWNYiLxrHt6I5WlmjhGrOFQXJOryFzzJ3f2kgOX0qOZrhq93pkAg31bk32G3DZN50kolHBg0VWmqNTZdUWsdYbfHbxjFeM+2EcNtrz4RrcdoGmCwy4ms/XEVE1qYuKYQmx272PHgNk6E2o+W1lphVXqGsFAC21TwEgdXSZcbkVd/mVO0OTqwv8AY+cvdHWkXXZXiFJuaVOqh8AhK+30jigo9D1ddcEvH4ZzT/ntKg2N/OeEa/pPcRlwxT1dp3pr6NjjtIMTidlatUccix1f8o2SuEoDlOkZV0Kpqq1XEOSQDZVVbXF7XN5vKPRPhF+asf6h9llvszYmsa2XLObYSnNth0k0q9GVID+HVdT/ADAMPsZosx0dq4U9sAqTYON3geRlUqZR5aJOiUF0VyjHNh3DIfEcCORnScDjFq01ddxHoeI8ZzKksleh2K2vTO74x9D9pbRPT8S6ibT8WSqIiPD4iJos80lFA6qAM/svj390jKSitsjKSits3soWnM8dpBiam+qwHJeyPbafWaPEu7b3Y+LMfvF3kpdIWeSvhHZWxKjewHmJafMaY31EHi6j7zhWJw15qsThZH8r+ip5jXwd+xWkmGVTrYiiNhH/AFE5eMg6tOTV8NbdOm4DEa9JG/Min22zPzZ+aTORvdnaM7WgtLOvBeZ+izZ6ZpaZoZ5aZp3RHZ5czW4/ODhXo1BuFVdb9Njf/ndM52mk0no6+Ha29SH9N/sTLqnqaZbR4+4vLo67mdQVsNrrtDICPMTm3RlmeqmMw5O1WNQDuuVb3A9ZmdFulorYc4Oq3bQE0yT8Scu8iQTN8yOV507G/VuG1gOKVV27ONm2+U9F3pj7/TcSRdF+kgNTFYdj8Zaqg7we2PSxke0L0jGEzQgmyvUei3K+udU+ot5yF5Zmz4fELWpntI+v3Habg9xBIlnGYvXrPUHZ1qjVAL7rsWA8rzuiPmzoPS3izTx1N1NiaesD3q5IPuJmaSaSLjMkNS/a7CsOTh11h639RIdpfpAMYmFe93Wky1BybWA97X85oUxjim1MMdRmDFeBZb6pnSOzLyvPalCjXojaldNVgTuINww77C3nN3oLnnUUsehNuswx1e9rhLej+0jWEwbVN2wDjwmyXJwNoY3lcrIrsolfCEtNmbS3TaaN5ecRjMPS/PVUH9IILewM1dNbATpfQvkHWV3xTDs0waafrYdojwW4/riiXnMRtl+RkbXR2RRslYi80DTE1+fIpw9TX3ajHzAuPO9ozLO6dAdo3Y7Qi7WPlwHeZFM3zetiezq6iX+G+0/qMVvyaq1qTRXZLjSNTTE3WjDWxK94b6Xmp6orvFpvNEqF6xbgq+5/4YtU1KScRGtPzRMhEpE0zTLGNxHV02c/KCZzqqSxLHebknx2ye58hOGqAfl+m2QERPIfKQlkvlIsVKcsphQzqGNgWAJ5AmxM2lDDa2/05y+qrtA1TbeBa48ZiX+owrl4pN6+iMMdy5JJhdEcKgH8JWPNu0T6zNXI8ON1Cl/pr+0xNHsaWUodura3hy8rTczdxrYX1qyC4Y74JfBirldEbqVMf0L+0hul2C6qsGAsrjZbYLjYfaxk8mq0kyr8RQIHxr2l8Rw8907k1e5W0iM4bXBzzXlC8sFrG3LZ598oXnn9CZeLy0zzwXnhnho4VZ5Yq7QQdx2Hz2SrPLLPJI5sgmIepgsTrUyQ9NtZW7t48QRsMyNPs9pZglDErZaoBo1afEG2spHNdjbe+bLSvAdZSLqO0gN+9ePpvmkyDRlWUVawvfaqbtnNv2m3XkR9vyY8704qTIzTos3wqzeAJ+kvjK6v+G/oZ0E2UWUADkAAPaY1WpK/y99IVll66RCFymqfkYen3mVQyI76ht3A7fWSKq8xarQeRJi88ub4XBZRABYCwE9SkqBfZ5ADeTwEqEuWX8vwD4iqlKmt3chVHeeJ5DiTPpHRjIUwOFp0E26q7W/Mx2sx8TIr0ZaBfg06+uP47jYD/wBtDw/UePpJ+I7TX48s18WnwXk+xNVnOadUAq/E3sOc2s0me5UznXTaQLFeYHKVZ0rI0SdXY4Q3SHP6eComtWubtYAbXdztA279x38pEMq6XRWxCUjhyquwQMHDMCxsCV1dvkecmmdZHSxVPqsQmst72N1II4gjaDMHItCMLhagehSvU4MS1Rhw7N93jPK0Sx/bfvQlKbOm6YX2STaOZd1NLb8TnWP2HpMbKsiIIap4hfuZvwJsej4llMXOz56RFxTexERN86eXQEEHcRac/wAbgDSrGmeezvXhOhTX5tlS1hf51B1T9j3RXLhKVT8e9FVlfno5X0k5zUwuBvRJDVGFPXHyAgkkHgTa1++Q7ohyyq2Kev2hSCMpY3s7tuF/mtvPlOs4nBawKVEuDsKsLg+RG2bHKtHybDV6umNwAA8gOE8xi2Wew8aFf7SfLLjYaN4ays5+awHgP7zdzzTpBQABYDZPU9PiUKipV/RwRERoCE6Z6OG7V6Q73Uf7gPrIZ1k7Qy3kL0l0H1iamGADbzT3A/p5Hu3TMycXb84C1lXyiEl54Z55royMVcFWGwgixEsGpM3WuxZ8F13llnnlnlp6k6iLZV3mK7ytSpMapUliRXJlKjzFqPPVR5j1HlqRRJluo8x2M9O08iWpFYtOsdGmiuGpFa9atQqV96otRGFPv37X+nCcogLLISUXssqmoPbWz6rUys+bsn0oxmFI6mu4H5GOuh8Va4nUNFelWnXK08UBSqHYHB/hMfPanncd8cjdGRqV5UJ8Pg6DFpRWvKy4bKFBygIBwErEj4rvQCIiSAREQAREQAWiInEkgERE6AiIgAgxNfn+MNHDVqi/EtNmHiAbe84zjels5t0m6Wq9TqKKoWQ9uqRcgjeiH6+khtPMz8y+n7GU/Dkm52k7SeJJ3yadHOiq1qrVqoulMgKp3F7Xuedh7kTMcfdmZO522cGm/wDz2KNNagoVSrDWBC3Nudt4mtxGFqr8VOoPFGH1E+gVWV1Zc8OPwxx4y+z5wqa35W9J4GHqN8NOo3ghP0E+kOqHIegnoKILEX2Q/E38nz1hdDsbWPYw1XxYBB6uRJFlnQziKljiKlOkOS3qN9lHqZ2PVlbS6OPBElhwXZEsi6MMFhCG6vrXHzVe1t7l+Eek2mL0QwdX48NRPf1ag+osZuYl3ivoZVcUtJEHzDofwNT4Fekf5HJHo1xIpm3Q5WpXOHdaoHynsP5fKfUTscESEqov4Kp41cu0fNtfLHpOUqoyMN4YWP8A875VKE7/AJ1kNLF09SqoPI7mU81PCcn0g0XbB1dVu0h2o9t47+RHKKWUuHIhbje3yuje9HulzIVw1drqdlNjvU8FJ5cu+dNvODpR9ts69olm5xOHUt8a9hvEbj5ixl2PZv8AVjeNY2vFm6iIjQ4IiIAIiIAIiIAIiIAIiIAIiIAJj5hhBWpPTO51K+otMiIdgcPxOWtSdkYWZSVI8NknnRtiQKVSn8wfX8QwA+o95maW6M9eOtpj+Io2j8wH3H9pDcuxL4eoHTYw3g7jzBiGvansztezPfwdaETXZPnSYlLqbMPiU7wfuO+bGPJ75RoJpraERE6dEREAEREAEREAE1Gk+UjEYZ1t2gNZTyYbR+3nNvKNIyW1o5JbWjiqUpLOj/E6lZ6fB1uPFf7E+k0eJo2qOBwZvqZkZXijQqpUAvqnduuCLEekzoPxnszIS8Z7OpxNPgdKaFQbW1TybZ77ptadUMLggjmDeaKkn0aSkn0e4iJIkIiIAIiIAIiIAIiIAIieXNoAWsVjkpC9Rgo7z9Oc1NbTKiNwdvAWHvIrmOLatUZmPE2HIcAJj9XE5ZD3wJSyHvglR01T/Db1WR3OMSlaprompf4to2nnsljUjVlMrHJaZTKyUlpnnDu1NgyEhhxEk+W6XbhWH9S/cftI3aLTkJuPRyFjh0dIw+KWousjBhzBl2c7y/GtSqKU5gEcD3ETogj1dnmh+qzzQiIlpaIiIAIiIAJr86zQUKTMfi3KObcP3mwmo0gyP8SosbMt7cjfgZGe9cEZ71wQDVubneds9hJk4nL3pGzqV77bPI7pbAma1rsymmuzyEl2jWZDdGKnuJH0nm0rOJ6BP6N9lmlLKQK3aXdrD4h4jjJZSqBgCNoO0Gc0Mn2RUyuHpht+r9Tce1o5RNvhjtE3LhmfERGRoREQAREQAREQASjC8rEAOe5pl7UKhDbieyeBHCYs6PXwyuLMARyM1FfRKkxupZfA3HvE50Pe0JTx3vcSHxJI+hp4VPVf7z0mhv5qvov7mV+zMq9iZGJVVJNgCSeABJkxo6J0V+Is3ibfSbPDYBKfwKF8Bt9ZNY7+SyOO/kj+RaOEMKlXZbaE434Fv2koiI3GKitIbhBQWkIiJImIiIAIiIAIiIAeXphthAI75rsRo5Qf5LH+Uke26bOJxxTIuKfZH6mh1M7nceh+08jQ1eNRvQSRRIe1H6Ie1D6NVg9G6VMg2LEcWN/bdNqBESSil0TUUuhERJEj/9k="/>
          <p:cNvSpPr>
            <a:spLocks noChangeAspect="1" noChangeArrowheads="1"/>
          </p:cNvSpPr>
          <p:nvPr/>
        </p:nvSpPr>
        <p:spPr bwMode="auto">
          <a:xfrm>
            <a:off x="155575" y="-133350"/>
            <a:ext cx="304800" cy="304800"/>
          </a:xfrm>
          <a:prstGeom prst="rect">
            <a:avLst/>
          </a:prstGeom>
          <a:noFill/>
          <a:ln w="9525">
            <a:noFill/>
            <a:miter lim="800000"/>
            <a:headEnd/>
            <a:tailEnd/>
          </a:ln>
        </p:spPr>
        <p:txBody>
          <a:bodyPr>
            <a:prstTxWarp prst="textNoShape">
              <a:avLst/>
            </a:prstTxWarp>
          </a:bodyPr>
          <a:lstStyle/>
          <a:p>
            <a:endParaRPr lang="en-AU"/>
          </a:p>
        </p:txBody>
      </p:sp>
      <p:sp>
        <p:nvSpPr>
          <p:cNvPr id="24583" name="AutoShape 4" descr="data:image/jpeg;base64,/9j/4AAQSkZJRgABAQAAAQABAAD/2wCEAAkGBhQQEBQUEhQUFRQVFBUSGBUYFRUWFBgVFhQXFBQXFRYXHCYfFxklGhcUHy8gIycpLCwsFR4xNTAqNSYrLCkBCQoKDgwOGg8PGiwkHyQpLCksLCkpLCwsLCwsLCwsKSwsLCwsLCwsLCwpLCwpKSwsLCwsLCwsLCksLCkpLCwsLP/AABEIAM8A8wMBIgACEQEDEQH/xAAcAAEAAQUBAQAAAAAAAAAAAAAABgEDBAUHAgj/xAA/EAACAQICBggEBAQFBQEAAAABAgADEQQFBhIhMUFRBxMiYXGBkaEyQrHBFFJy0SNiguFTkpOy8DNDotLxFv/EABoBAAIDAQEAAAAAAAAAAAAAAAAEAgMFAQb/xAAoEQACAgICAQQCAgMBAAAAAAAAAQIDBBEhMRIFE0FRFCIyYYGh8BX/2gAMAwEAAhEDEQA/AO3xEQARE81HABJ2AbZxtLsD1EjmL0jcsRTAC8yLk/tPA0oqKNqBrb7bD5cJlr1bGc/Dy/yD4WyTRMHLM3p4hbodo3qfiHl95nXmommto4nsRF4vOnRERABERABERABERABERABETFzPMVw9J6jmyqL/ALAd5NhB8HG9cnjM83p4ddao1uQ3sTyA4yLYnT5iT1dNQObEk+gkOzDOXxVU1H47hwVeAErSeITyG3pCE8iTf6krTTDEH8n+X+8zcPpk/wA6KfAkH3kRp1Zko8irZr5IK6a+ToGA0hpVdgOq3JtnpwM2YM5jabrJ9I2pEK92T1ZfDmJfC/f8hivI3xImkTxSqhlBU3BFwZ7jQ2IiIAIiIAJqNI8Rq0wo+Y+w2n7TbyP6TntU/P6iZ3qc3DGk0dRFs3zujhKevXcIpOqN5JPJQNp+0vZfmFPEU1qUmDo25hu7x3HuM5X0xV2OKpKfhFK48S5DfRZs+hjEsaeIQnshqbjuZgyn2Uek83P02McJZG+e/wCg74JniKrUaushKneCPp4SuN0xxLCwfV/SoBPn+08Z4bMvh95oq7zXxbZOmL2ZdjcJNIri89r7+vq/6jfYy1h9PcZQOyszj8tSzg+u0eRmVgNEcViwDTp2Q/O51V8uJ8hLec9GONpIXVUqgC5CMS3krAX8o5FWd8lbVv8AJbJnon0qUcUwpVx1NY7Bc/w3PJWO49x9ZOxPlSoCCQdhBseBBHPvvOudF3SAa1sLiWu4FqTnewA+Bj+YDceIvyjNV2+JDGPk7/WZ0+JQGeau1SAbG2w8uRjI+e4nLKuluY4GuaVcpWA2gsurrrfYystvcGxklyjpIw9Wwq3oN/NtTycfe0XWRBvx3yQU0yXRLdHEK4BUhgeIII9RLl5ensmIiJ0Bec06Vc+7dPDKd1qr+J2ID5XPmJ0TG4paVNnc2VFLE8gBcz51zLOGxNerXa93ct4D5R5Cw8otkT8Y6+xTKnqPivk2eHq8BvnQ9HNBiVD4i4vtFMbD/UeHgJrujLRfXH4qqNgNqQPdsL/Yec6WBIU0r+TIY9PHlIxKGTUUFlpIB+kTXZxozTdS1NQrjaLbAe4ib2eKz6qk8gT6C8ZcVrQ3KEWjmSmZNPDE90t4FNcluFzbxma9dQQCwBO4EgE+A4zyubnyhL26lt/ItVQpftI22jOLNNuqY3U/D3Hl4GSiQalU1WBHAg+hk4U7Jp+kZcr62p9obUVHhFYiJtHRERABNNpLQuisPlO3wM3Mt16IdSp3HZFcuj36pQ+0ByTTTQxMxRe1qVUvqva4sd6sOXG/CX9D9FUy+gaYbXdm1ne1rm1gAOAA+pknx2XNSbaCRwYDYf7xgcuaqdgIXix3f3njG8tx/E51vr/vgkRrN9apVCICzWAAG0knbJJo7oIqWqYgBn3hN6r4/mPtJFluR06Fygux3udrHz4DuE2E9fi4ipgov4QsqV5eUiirbdKkRKEx0vOZ9KuggqI2MoLaogvVUD40G97fmHHmJyjAUKrODRB1lIYMNmqQbg63Cd30i0vC3p0bMdoLHao4WA+b6eMgSUAosoAHICw9plZF0Iy/Uzb6oue4kjbpEr9SihEFTUAdjcjW4lVFtnjzkfx+kmKq316z25KdUei2llklp0i0r5y7Z1zk1yzCrgsbkkkcbkn3mTg6yt2X2Nz5za5Tou+I7ROpT522t+kfczfJoVhwNoZjzLH7Wkvw7LlvoYpxrJcoilXKSNtNmU81Zl+hlhtJswwnw13K/wA3bHmGB9pJsblbUNq3eny3uv8A7D3kb0iximnYA3OzcR9YrH8mizwls5dVKCbe0bXKumaslhiaKuPzIdRv8puD7SUV+k+k1INQp1HdvlcagX9R238rzlGR4RXrWblcCS/qFpjdcnYANpJO4C0Yu9QnW/CPLKqJza5ZZznOMRigfxFS1P8Aw17NO3eN7eci2FpnGYmnh6W53C3/ANx8ALmXtKGxJNmo1adPmVO3xtum86FcsFTF1ax3UqYC/qqG1/8AKp9ZZj1WTkpW9kZtymoHY8BhFo00poLKihQO4CwmRETbNFCYWdNbDVSP8N/9pmbLGOpa9N15qw9pCb1Fs41sgaMKNO53IpY+Q1jOAZlndbGYvrSx12cagHy9oairytsn0HWpB1ZW3MCp8CLGQ7RvovpYTEdc1Q1dU3pgrYLwDNtN2H12zyPp+XTR7k7P5Po7rSSJrh6ZJVTvNgfHcZOlFhI1o9g9d9c7l3fqkmmn6LS41OxrtnWIiJvHBERABERABaUAlYnNLsBEROgDIXpPpGXJpUj2dzMOPcO7vmx0pznUXqkNmb4iOC8vEyH6kyszK1+kCiyfwjFKS2yTMZZaZJl7FtGGySuFoqX/AIhtTUF3PJVGs3sLS66zV6QUWbCV1T4nplR6gke1vOXUpSsSf2C0nyYtbpYp1K4Ul6dAHVUKOzbddiDcidVyPBrUphle6kBgb3BBFwQeOyfK3UNratjrXta230nc9CM8/DYGjSdu0iWO3dck28r28p7GuM7V4qP+i2yyNTUnLl/2TbEpYkcpFdJMEKtNlPIkdxG0TZZdmvXGoQbgWF++a7OcUFRmO4A+vCJ5Ffg2mb2NON2O5S60yD5JgesrAlzTRBru43hRy7ybAeMnOjWMpVapNBQSLi71NeoBuOwHsznuNDjBYrq76wFJjbfqBiGI8LrIfo1jqlHF0alJiHFRTccRcawNuFr3lOJVV4qTjuT/ANHnaIuK2npH03jMKVHaFric10hoPltdcXhD1Z1rOo+A35ruKncR4bpL6OlIxNVUU33k8gBzmh05qD8NUv8AygeOuLfSX5VLr77NWuUcrGlP66ZPtC9MqeY0dYdmqthUp32qeY5qeBkjnzJo9ntTBYhK1I7V2Fb7GU/Ep8frafR2TZsmKoU61I3SooYcxzB7wbjyi1VnmuezPxrvcjp9mbBERLWtjREsxytqbmwJUm4IF/KMFk71SNhVeJI+gktIgCYX/iVO1zb4+juy1hsOKahVFgJdiJuRiorSOCIiSAREQAREQAREQATHx+LFKmzngPU8BMiRnS3F31KY/Ufov3i+Rb7dbkRk9IjleoXZmbaWN541JdCwVnm3Jt7YqYzJLTrMphLLiCONGI6zHqLMxxMeoJNPRBmlq5KC111Qf5tn/lb6zLweitR/iZEXidYMfIAy+4mLUnoafXciEPF6f9iyxqfLck3/AJJEcTRwtMIrDZ5sTxJtxkVzjMzWNtyg3A5nmZSoJiVREbcudz2zQuzJSr9qC8YnjL8wOHqhwAw2hkO5lOxlPjJRlujOW4g9ZhyabH4kGprDmLEXHvIbVmJUlmLlTp/iIwtUOJx2jq3V4fBUzqkIN5Zm2nxJ+k5xpVpF+KYIn/TU3vu1jztyH3mlrMTvJPjt+sUMK7glEZgu0lVJAHMkbpdbkztGbc6U6/Zqj4r+i3adP6FtIiHfCOdjA1afcRsqKPKx8jOYzZaLZl+Hx2Hq/lqrf9LdlvYmU1y8ZCNUnXYtn01E8a4Avw5zT4/TTB0DZ69O/wCVTrt6Je00G0uzackuzdxIZU6UcP8AIlVu+wUe5vMjC9IlFz2kqL32B9bG8j7sPsh70PslcTHwWYJWXWpsGHd9xwMyJNPZaIiJ0BERABERABERABIJm9fXruf5rDwGyTpjYHwnOOsuSeZJ9Zleoy1FIqsfBcEo0oGhjMYoLby08uMZZYzqONlh5j1JkOZZCFiFUEkmwA3kyxLbIMxakxqslFbRB0pl6jAbL6o2+pmJovk1LGYNqzM4ZXdSFIt2SQN45R2OLY/gsVE2tkYqTFrSY5bozRxOGaqtR7q7oR2bXRivKaTQ/JkzE1FNQ02puVsADccDtPcfSTWNYiLxrHt6I5WlmjhGrOFQXJOryFzzJ3f2kgOX0qOZrhq93pkAg31bk32G3DZN50kolHBg0VWmqNTZdUWsdYbfHbxjFeM+2EcNtrz4RrcdoGmCwy4ms/XEVE1qYuKYQmx272PHgNk6E2o+W1lphVXqGsFAC21TwEgdXSZcbkVd/mVO0OTqwv8AY+cvdHWkXXZXiFJuaVOqh8AhK+30jigo9D1ddcEvH4ZzT/ntKg2N/OeEa/pPcRlwxT1dp3pr6NjjtIMTidlatUccix1f8o2SuEoDlOkZV0Kpqq1XEOSQDZVVbXF7XN5vKPRPhF+asf6h9llvszYmsa2XLObYSnNth0k0q9GVID+HVdT/ADAMPsZosx0dq4U9sAqTYON3geRlUqZR5aJOiUF0VyjHNh3DIfEcCORnScDjFq01ddxHoeI8ZzKksleh2K2vTO74x9D9pbRPT8S6ibT8WSqIiPD4iJos80lFA6qAM/svj390jKSitsjKSits3soWnM8dpBiam+qwHJeyPbafWaPEu7b3Y+LMfvF3kpdIWeSvhHZWxKjewHmJafMaY31EHi6j7zhWJw15qsThZH8r+ip5jXwd+xWkmGVTrYiiNhH/AFE5eMg6tOTV8NbdOm4DEa9JG/Min22zPzZ+aTORvdnaM7WgtLOvBeZ+izZ6ZpaZoZ5aZp3RHZ5czW4/ODhXo1BuFVdb9Njf/ndM52mk0no6+Ha29SH9N/sTLqnqaZbR4+4vLo67mdQVsNrrtDICPMTm3RlmeqmMw5O1WNQDuuVb3A9ZmdFulorYc4Oq3bQE0yT8Scu8iQTN8yOV507G/VuG1gOKVV27ONm2+U9F3pj7/TcSRdF+kgNTFYdj8Zaqg7we2PSxke0L0jGEzQgmyvUei3K+udU+ot5yF5Zmz4fELWpntI+v3Habg9xBIlnGYvXrPUHZ1qjVAL7rsWA8rzuiPmzoPS3izTx1N1NiaesD3q5IPuJmaSaSLjMkNS/a7CsOTh11h639RIdpfpAMYmFe93Wky1BybWA97X85oUxjim1MMdRmDFeBZb6pnSOzLyvPalCjXojaldNVgTuINww77C3nN3oLnnUUsehNuswx1e9rhLej+0jWEwbVN2wDjwmyXJwNoY3lcrIrsolfCEtNmbS3TaaN5ecRjMPS/PVUH9IILewM1dNbATpfQvkHWV3xTDs0waafrYdojwW4/riiXnMRtl+RkbXR2RRslYi80DTE1+fIpw9TX3ajHzAuPO9ozLO6dAdo3Y7Qi7WPlwHeZFM3zetiezq6iX+G+0/qMVvyaq1qTRXZLjSNTTE3WjDWxK94b6Xmp6orvFpvNEqF6xbgq+5/4YtU1KScRGtPzRMhEpE0zTLGNxHV02c/KCZzqqSxLHebknx2ye58hOGqAfl+m2QERPIfKQlkvlIsVKcsphQzqGNgWAJ5AmxM2lDDa2/05y+qrtA1TbeBa48ZiX+owrl4pN6+iMMdy5JJhdEcKgH8JWPNu0T6zNXI8ON1Cl/pr+0xNHsaWUodura3hy8rTczdxrYX1qyC4Y74JfBirldEbqVMf0L+0hul2C6qsGAsrjZbYLjYfaxk8mq0kyr8RQIHxr2l8Rw8907k1e5W0iM4bXBzzXlC8sFrG3LZ598oXnn9CZeLy0zzwXnhnho4VZ5Yq7QQdx2Hz2SrPLLPJI5sgmIepgsTrUyQ9NtZW7t48QRsMyNPs9pZglDErZaoBo1afEG2spHNdjbe+bLSvAdZSLqO0gN+9ePpvmkyDRlWUVawvfaqbtnNv2m3XkR9vyY8704qTIzTos3wqzeAJ+kvjK6v+G/oZ0E2UWUADkAAPaY1WpK/y99IVll66RCFymqfkYen3mVQyI76ht3A7fWSKq8xarQeRJi88ub4XBZRABYCwE9SkqBfZ5ADeTwEqEuWX8vwD4iqlKmt3chVHeeJ5DiTPpHRjIUwOFp0E26q7W/Mx2sx8TIr0ZaBfg06+uP47jYD/wBtDw/UePpJ+I7TX48s18WnwXk+xNVnOadUAq/E3sOc2s0me5UznXTaQLFeYHKVZ0rI0SdXY4Q3SHP6eComtWubtYAbXdztA279x38pEMq6XRWxCUjhyquwQMHDMCxsCV1dvkecmmdZHSxVPqsQmst72N1II4gjaDMHItCMLhagehSvU4MS1Rhw7N93jPK0Sx/bfvQlKbOm6YX2STaOZd1NLb8TnWP2HpMbKsiIIap4hfuZvwJsej4llMXOz56RFxTexERN86eXQEEHcRac/wAbgDSrGmeezvXhOhTX5tlS1hf51B1T9j3RXLhKVT8e9FVlfno5X0k5zUwuBvRJDVGFPXHyAgkkHgTa1++Q7ohyyq2Kev2hSCMpY3s7tuF/mtvPlOs4nBawKVEuDsKsLg+RG2bHKtHybDV6umNwAA8gOE8xi2Wew8aFf7SfLLjYaN4ays5+awHgP7zdzzTpBQABYDZPU9PiUKipV/RwRERoCE6Z6OG7V6Q73Uf7gPrIZ1k7Qy3kL0l0H1iamGADbzT3A/p5Hu3TMycXb84C1lXyiEl54Z55royMVcFWGwgixEsGpM3WuxZ8F13llnnlnlp6k6iLZV3mK7ytSpMapUliRXJlKjzFqPPVR5j1HlqRRJluo8x2M9O08iWpFYtOsdGmiuGpFa9atQqV96otRGFPv37X+nCcogLLISUXssqmoPbWz6rUys+bsn0oxmFI6mu4H5GOuh8Va4nUNFelWnXK08UBSqHYHB/hMfPanncd8cjdGRqV5UJ8Pg6DFpRWvKy4bKFBygIBwErEj4rvQCIiSAREQAREQAWiInEkgERE6AiIgAgxNfn+MNHDVqi/EtNmHiAbe84zjels5t0m6Wq9TqKKoWQ9uqRcgjeiH6+khtPMz8y+n7GU/Dkm52k7SeJJ3yadHOiq1qrVqoulMgKp3F7Xuedh7kTMcfdmZO522cGm/wDz2KNNagoVSrDWBC3Nudt4mtxGFqr8VOoPFGH1E+gVWV1Zc8OPwxx4y+z5wqa35W9J4GHqN8NOo3ghP0E+kOqHIegnoKILEX2Q/E38nz1hdDsbWPYw1XxYBB6uRJFlnQziKljiKlOkOS3qN9lHqZ2PVlbS6OPBElhwXZEsi6MMFhCG6vrXHzVe1t7l+Eek2mL0QwdX48NRPf1ag+osZuYl3ivoZVcUtJEHzDofwNT4Fekf5HJHo1xIpm3Q5WpXOHdaoHynsP5fKfUTscESEqov4Kp41cu0fNtfLHpOUqoyMN4YWP8A875VKE7/AJ1kNLF09SqoPI7mU81PCcn0g0XbB1dVu0h2o9t47+RHKKWUuHIhbje3yuje9HulzIVw1drqdlNjvU8FJ5cu+dNvODpR9ts69olm5xOHUt8a9hvEbj5ixl2PZv8AVjeNY2vFm6iIjQ4IiIAIiIAIiIAIiIAIiIAIiIAJj5hhBWpPTO51K+otMiIdgcPxOWtSdkYWZSVI8NknnRtiQKVSn8wfX8QwA+o95maW6M9eOtpj+Io2j8wH3H9pDcuxL4eoHTYw3g7jzBiGvansztezPfwdaETXZPnSYlLqbMPiU7wfuO+bGPJ75RoJpraERE6dEREAEREAEREAE1Gk+UjEYZ1t2gNZTyYbR+3nNvKNIyW1o5JbWjiqUpLOj/E6lZ6fB1uPFf7E+k0eJo2qOBwZvqZkZXijQqpUAvqnduuCLEekzoPxnszIS8Z7OpxNPgdKaFQbW1TybZ77ptadUMLggjmDeaKkn0aSkn0e4iJIkIiIAIiIAIiIAIiIAIieXNoAWsVjkpC9Rgo7z9Oc1NbTKiNwdvAWHvIrmOLatUZmPE2HIcAJj9XE5ZD3wJSyHvglR01T/Db1WR3OMSlaprompf4to2nnsljUjVlMrHJaZTKyUlpnnDu1NgyEhhxEk+W6XbhWH9S/cftI3aLTkJuPRyFjh0dIw+KWousjBhzBl2c7y/GtSqKU5gEcD3ETogj1dnmh+qzzQiIlpaIiIAIiIAJr86zQUKTMfi3KObcP3mwmo0gyP8SosbMt7cjfgZGe9cEZ71wQDVubneds9hJk4nL3pGzqV77bPI7pbAma1rsymmuzyEl2jWZDdGKnuJH0nm0rOJ6BP6N9lmlLKQK3aXdrD4h4jjJZSqBgCNoO0Gc0Mn2RUyuHpht+r9Tce1o5RNvhjtE3LhmfERGRoREQAREQAREQASjC8rEAOe5pl7UKhDbieyeBHCYs6PXwyuLMARyM1FfRKkxupZfA3HvE50Pe0JTx3vcSHxJI+hp4VPVf7z0mhv5qvov7mV+zMq9iZGJVVJNgCSeABJkxo6J0V+Is3ibfSbPDYBKfwKF8Bt9ZNY7+SyOO/kj+RaOEMKlXZbaE434Fv2koiI3GKitIbhBQWkIiJImIiIAIiIAIiIAeXphthAI75rsRo5Qf5LH+Uke26bOJxxTIuKfZH6mh1M7nceh+08jQ1eNRvQSRRIe1H6Ie1D6NVg9G6VMg2LEcWN/bdNqBESSil0TUUuhERJEj/9k="/>
          <p:cNvSpPr>
            <a:spLocks noChangeAspect="1" noChangeArrowheads="1"/>
          </p:cNvSpPr>
          <p:nvPr/>
        </p:nvSpPr>
        <p:spPr bwMode="auto">
          <a:xfrm>
            <a:off x="307975" y="19050"/>
            <a:ext cx="304800" cy="304800"/>
          </a:xfrm>
          <a:prstGeom prst="rect">
            <a:avLst/>
          </a:prstGeom>
          <a:noFill/>
          <a:ln w="9525">
            <a:noFill/>
            <a:miter lim="800000"/>
            <a:headEnd/>
            <a:tailEnd/>
          </a:ln>
        </p:spPr>
        <p:txBody>
          <a:bodyPr>
            <a:prstTxWarp prst="textNoShape">
              <a:avLst/>
            </a:prstTxWarp>
          </a:bodyPr>
          <a:lstStyle/>
          <a:p>
            <a:endParaRPr lang="en-AU"/>
          </a:p>
        </p:txBody>
      </p:sp>
      <p:pic>
        <p:nvPicPr>
          <p:cNvPr id="24584" name="Picture 6" descr="http://1.bp.blogspot.com/-_UvUTzT3gjY/Tn7VTt5lfpI/AAAAAAAABKg/eb0BNL9wdfI/s400/Virus%252C+Infection+Preventing+and+Treatment+damage.jpg"/>
          <p:cNvPicPr>
            <a:picLocks noChangeAspect="1" noChangeArrowheads="1"/>
          </p:cNvPicPr>
          <p:nvPr/>
        </p:nvPicPr>
        <p:blipFill>
          <a:blip r:embed="rId3" cstate="print"/>
          <a:srcRect/>
          <a:stretch>
            <a:fillRect/>
          </a:stretch>
        </p:blipFill>
        <p:spPr bwMode="auto">
          <a:xfrm>
            <a:off x="6588125" y="4724400"/>
            <a:ext cx="1905000" cy="1622425"/>
          </a:xfrm>
          <a:prstGeom prst="rect">
            <a:avLst/>
          </a:prstGeom>
          <a:noFill/>
          <a:ln w="9525">
            <a:noFill/>
            <a:miter lim="800000"/>
            <a:headEnd/>
            <a:tailEnd/>
          </a:ln>
        </p:spPr>
      </p:pic>
      <p:pic>
        <p:nvPicPr>
          <p:cNvPr id="24585" name="Picture 10" descr="http://4.bp.blogspot.com/_PCTThSUvPsY/SdqvV69krNI/AAAAAAAACZk/1x8ws0-VxeU/s400/bottled-water.jpg"/>
          <p:cNvPicPr>
            <a:picLocks noChangeAspect="1" noChangeArrowheads="1"/>
          </p:cNvPicPr>
          <p:nvPr/>
        </p:nvPicPr>
        <p:blipFill>
          <a:blip r:embed="rId4" cstate="print"/>
          <a:srcRect/>
          <a:stretch>
            <a:fillRect/>
          </a:stretch>
        </p:blipFill>
        <p:spPr bwMode="auto">
          <a:xfrm>
            <a:off x="592138" y="4783138"/>
            <a:ext cx="1154112" cy="1473200"/>
          </a:xfrm>
          <a:prstGeom prst="rect">
            <a:avLst/>
          </a:prstGeom>
          <a:noFill/>
          <a:ln w="9525">
            <a:noFill/>
            <a:miter lim="800000"/>
            <a:headEnd/>
            <a:tailEnd/>
          </a:ln>
        </p:spPr>
      </p:pic>
      <p:pic>
        <p:nvPicPr>
          <p:cNvPr id="24586" name="Picture 8" descr="http://www.clker.com/cliparts/9/5/2/5/11949891641322281209aiga_toilets1.svg.hi.png"/>
          <p:cNvPicPr>
            <a:picLocks noChangeAspect="1" noChangeArrowheads="1"/>
          </p:cNvPicPr>
          <p:nvPr/>
        </p:nvPicPr>
        <p:blipFill>
          <a:blip r:embed="rId5" cstate="print"/>
          <a:srcRect/>
          <a:stretch>
            <a:fillRect/>
          </a:stretch>
        </p:blipFill>
        <p:spPr bwMode="auto">
          <a:xfrm>
            <a:off x="4427538" y="4814888"/>
            <a:ext cx="1439862" cy="1441450"/>
          </a:xfrm>
          <a:prstGeom prst="rect">
            <a:avLst/>
          </a:prstGeom>
          <a:noFill/>
          <a:ln w="9525">
            <a:noFill/>
            <a:miter lim="800000"/>
            <a:headEnd/>
            <a:tailEnd/>
          </a:ln>
        </p:spPr>
      </p:pic>
      <p:pic>
        <p:nvPicPr>
          <p:cNvPr id="24587" name="Picture 10" descr="http://www.clker.com/cliparts/a/a/d/1/1206569259971973685johnny_automatic_Services_21.svg.med.png"/>
          <p:cNvPicPr>
            <a:picLocks noChangeAspect="1" noChangeArrowheads="1"/>
          </p:cNvPicPr>
          <p:nvPr/>
        </p:nvPicPr>
        <p:blipFill>
          <a:blip r:embed="rId6" cstate="print"/>
          <a:srcRect/>
          <a:stretch>
            <a:fillRect/>
          </a:stretch>
        </p:blipFill>
        <p:spPr bwMode="auto">
          <a:xfrm>
            <a:off x="2339975" y="4814888"/>
            <a:ext cx="1443038" cy="1441450"/>
          </a:xfrm>
          <a:prstGeom prst="rect">
            <a:avLst/>
          </a:prstGeom>
          <a:noFill/>
          <a:ln w="9525">
            <a:noFill/>
            <a:miter lim="800000"/>
            <a:headEnd/>
            <a:tailEnd/>
          </a:ln>
        </p:spPr>
      </p:pic>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round/>
            <a:headEnd/>
            <a:tailEnd/>
          </a:ln>
        </p:spPr>
        <p:txBody>
          <a:bodyPr/>
          <a:lstStyle/>
          <a:p>
            <a:fld id="{41D9B0EB-10AA-41F9-8677-0C8578171CA3}" type="datetime3">
              <a:rPr lang="en-US" smtClean="0"/>
              <a:t>10 December 2013</a:t>
            </a:fld>
            <a:endParaRPr lang="en-GB"/>
          </a:p>
        </p:txBody>
      </p:sp>
      <p:sp>
        <p:nvSpPr>
          <p:cNvPr id="4099" name="Slide Number Placeholder 5"/>
          <p:cNvSpPr>
            <a:spLocks noGrp="1"/>
          </p:cNvSpPr>
          <p:nvPr>
            <p:ph type="sldNum" sz="quarter" idx="12"/>
          </p:nvPr>
        </p:nvSpPr>
        <p:spPr>
          <a:noFill/>
          <a:ln>
            <a:round/>
            <a:headEnd/>
            <a:tailEnd/>
          </a:ln>
        </p:spPr>
        <p:txBody>
          <a:bodyPr/>
          <a:lstStyle/>
          <a:p>
            <a:fld id="{1D33CB82-0511-9543-B2FE-524C85C3D6C9}" type="slidenum">
              <a:rPr lang="en-GB"/>
              <a:pPr/>
              <a:t>3</a:t>
            </a:fld>
            <a:endParaRPr lang="en-GB"/>
          </a:p>
        </p:txBody>
      </p:sp>
      <p:sp>
        <p:nvSpPr>
          <p:cNvPr id="4100"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smtClean="0"/>
              <a:t>Safety is Fundamental</a:t>
            </a:r>
            <a:endParaRPr lang="en-US" sz="3600" b="0" dirty="0"/>
          </a:p>
        </p:txBody>
      </p:sp>
      <p:sp>
        <p:nvSpPr>
          <p:cNvPr id="4102" name="TextBox 1"/>
          <p:cNvSpPr txBox="1">
            <a:spLocks noChangeArrowheads="1"/>
          </p:cNvSpPr>
          <p:nvPr/>
        </p:nvSpPr>
        <p:spPr bwMode="auto">
          <a:xfrm>
            <a:off x="882650" y="1981200"/>
            <a:ext cx="7361238" cy="3874547"/>
          </a:xfrm>
          <a:prstGeom prst="rect">
            <a:avLst/>
          </a:prstGeom>
          <a:noFill/>
          <a:ln w="9525">
            <a:noFill/>
            <a:miter lim="800000"/>
            <a:headEnd/>
            <a:tailEnd/>
          </a:ln>
        </p:spPr>
        <p:txBody>
          <a:bodyPr>
            <a:prstTxWarp prst="textNoShape">
              <a:avLst/>
            </a:prstTxWarp>
            <a:spAutoFit/>
          </a:bodyPr>
          <a:lstStyle/>
          <a:p>
            <a:pPr marL="342900" indent="-342900">
              <a:buFont typeface="Wingdings 2" pitchFamily="-102" charset="2"/>
              <a:buChar char=""/>
            </a:pPr>
            <a:r>
              <a:rPr lang="en-AU" sz="2200" dirty="0" smtClean="0">
                <a:solidFill>
                  <a:schemeClr val="tx1"/>
                </a:solidFill>
              </a:rPr>
              <a:t>D is for Danger</a:t>
            </a:r>
          </a:p>
          <a:p>
            <a:pPr marL="800100" lvl="1" indent="-342900">
              <a:buFont typeface="Wingdings" pitchFamily="-102" charset="2"/>
              <a:buChar char="§"/>
            </a:pPr>
            <a:endParaRPr lang="en-AU" sz="2200" dirty="0" smtClean="0">
              <a:solidFill>
                <a:schemeClr val="tx1"/>
              </a:solidFill>
            </a:endParaRPr>
          </a:p>
          <a:p>
            <a:pPr marL="800100" lvl="1" indent="-342900">
              <a:buFont typeface="Wingdings" pitchFamily="-102" charset="2"/>
              <a:buChar char="§"/>
            </a:pPr>
            <a:r>
              <a:rPr lang="en-AU" sz="2200" dirty="0" smtClean="0">
                <a:solidFill>
                  <a:schemeClr val="tx1"/>
                </a:solidFill>
              </a:rPr>
              <a:t>To ourselves and our members</a:t>
            </a:r>
          </a:p>
          <a:p>
            <a:pPr marL="800100" lvl="1" indent="-342900">
              <a:buFont typeface="Wingdings" pitchFamily="-102" charset="2"/>
              <a:buChar char="§"/>
            </a:pPr>
            <a:r>
              <a:rPr lang="en-AU" sz="2200" dirty="0" smtClean="0">
                <a:solidFill>
                  <a:schemeClr val="tx1"/>
                </a:solidFill>
              </a:rPr>
              <a:t>To the public, event staff &amp; competitors</a:t>
            </a:r>
          </a:p>
          <a:p>
            <a:pPr marL="800100" lvl="1" indent="-342900">
              <a:buFont typeface="Wingdings" pitchFamily="-102" charset="2"/>
              <a:buChar char="§"/>
            </a:pPr>
            <a:r>
              <a:rPr lang="en-AU" sz="2200" dirty="0" smtClean="0">
                <a:solidFill>
                  <a:schemeClr val="tx1"/>
                </a:solidFill>
              </a:rPr>
              <a:t>To our patients</a:t>
            </a:r>
          </a:p>
          <a:p>
            <a:pPr marL="342900" indent="-342900"/>
            <a:endParaRPr lang="en-AU" sz="2200" dirty="0" smtClean="0">
              <a:solidFill>
                <a:schemeClr val="tx1"/>
              </a:solidFill>
            </a:endParaRPr>
          </a:p>
          <a:p>
            <a:pPr marL="342900" indent="-342900">
              <a:buFont typeface="Wingdings 2" pitchFamily="-102" charset="2"/>
              <a:buChar char=""/>
            </a:pPr>
            <a:r>
              <a:rPr lang="en-AU" sz="2200" dirty="0" smtClean="0">
                <a:solidFill>
                  <a:schemeClr val="tx1"/>
                </a:solidFill>
              </a:rPr>
              <a:t>Safety is the essence of first aid</a:t>
            </a:r>
          </a:p>
          <a:p>
            <a:pPr marL="800100" lvl="1" indent="-342900">
              <a:buFont typeface="Wingdings" pitchFamily="-102" charset="2"/>
              <a:buChar char="§"/>
            </a:pPr>
            <a:endParaRPr lang="en-AU" sz="2200" dirty="0" smtClean="0">
              <a:solidFill>
                <a:schemeClr val="tx1"/>
              </a:solidFill>
            </a:endParaRPr>
          </a:p>
          <a:p>
            <a:pPr marL="800100" lvl="1" indent="-342900">
              <a:buFont typeface="Wingdings" pitchFamily="-102" charset="2"/>
              <a:buChar char="§"/>
            </a:pPr>
            <a:r>
              <a:rPr lang="en-AU" sz="2200" dirty="0" smtClean="0">
                <a:solidFill>
                  <a:schemeClr val="tx1"/>
                </a:solidFill>
              </a:rPr>
              <a:t>Training leads to personal &amp; community resilience</a:t>
            </a:r>
          </a:p>
          <a:p>
            <a:pPr marL="800100" lvl="1" indent="-342900">
              <a:buFont typeface="Wingdings" pitchFamily="-102" charset="2"/>
              <a:buChar char="§"/>
            </a:pPr>
            <a:r>
              <a:rPr lang="en-AU" sz="2200" dirty="0" smtClean="0">
                <a:solidFill>
                  <a:schemeClr val="tx1"/>
                </a:solidFill>
              </a:rPr>
              <a:t>We provide first aid &amp; health services to make events safer and support communities during emergencies</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round/>
            <a:headEnd/>
            <a:tailEnd/>
          </a:ln>
        </p:spPr>
        <p:txBody>
          <a:bodyPr/>
          <a:lstStyle/>
          <a:p>
            <a:fld id="{C9AB474A-323E-4B85-8E07-B7899B7C2C2D}" type="datetime3">
              <a:rPr lang="en-US" smtClean="0"/>
              <a:t>10 December 2013</a:t>
            </a:fld>
            <a:endParaRPr lang="en-GB"/>
          </a:p>
        </p:txBody>
      </p:sp>
      <p:sp>
        <p:nvSpPr>
          <p:cNvPr id="22531" name="Slide Number Placeholder 5"/>
          <p:cNvSpPr>
            <a:spLocks noGrp="1"/>
          </p:cNvSpPr>
          <p:nvPr>
            <p:ph type="sldNum" sz="quarter" idx="12"/>
          </p:nvPr>
        </p:nvSpPr>
        <p:spPr>
          <a:noFill/>
          <a:ln>
            <a:round/>
            <a:headEnd/>
            <a:tailEnd/>
          </a:ln>
        </p:spPr>
        <p:txBody>
          <a:bodyPr/>
          <a:lstStyle/>
          <a:p>
            <a:fld id="{3BB4FD7F-2F4E-D249-9D77-A456CF1855A9}" type="slidenum">
              <a:rPr lang="en-GB"/>
              <a:pPr/>
              <a:t>30</a:t>
            </a:fld>
            <a:endParaRPr lang="en-GB"/>
          </a:p>
        </p:txBody>
      </p:sp>
      <p:sp>
        <p:nvSpPr>
          <p:cNvPr id="22532"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smtClean="0"/>
              <a:t>The Agitated Patient</a:t>
            </a:r>
            <a:endParaRPr lang="en-US" sz="3600" b="0" dirty="0"/>
          </a:p>
        </p:txBody>
      </p:sp>
      <p:sp>
        <p:nvSpPr>
          <p:cNvPr id="22533" name="Content Placeholder 1"/>
          <p:cNvSpPr txBox="1">
            <a:spLocks/>
          </p:cNvSpPr>
          <p:nvPr/>
        </p:nvSpPr>
        <p:spPr bwMode="auto">
          <a:xfrm>
            <a:off x="900113" y="2060575"/>
            <a:ext cx="7405687" cy="1008063"/>
          </a:xfrm>
          <a:prstGeom prst="rect">
            <a:avLst/>
          </a:prstGeom>
          <a:noFill/>
          <a:ln w="9525">
            <a:noFill/>
            <a:round/>
            <a:headEnd/>
            <a:tailEnd/>
          </a:ln>
          <a:effectLst/>
        </p:spPr>
        <p:txBody>
          <a:bodyPr lIns="90000" tIns="46800" rIns="90000" bIns="46800">
            <a:prstTxWarp prst="textNoShape">
              <a:avLst/>
            </a:prstTxWarp>
          </a:bodyPr>
          <a:lstStyle/>
          <a:p>
            <a:pPr algn="ctr" eaLnBrk="0" hangingPunct="0">
              <a:spcBef>
                <a:spcPts val="800"/>
              </a:spcBef>
            </a:pPr>
            <a:r>
              <a:rPr lang="en-AU" sz="2400" b="1" dirty="0">
                <a:solidFill>
                  <a:srgbClr val="000000"/>
                </a:solidFill>
              </a:rPr>
              <a:t>Group activity:</a:t>
            </a:r>
            <a:endParaRPr lang="en-AU" sz="2400" b="1" dirty="0" smtClean="0">
              <a:solidFill>
                <a:srgbClr val="000000"/>
              </a:solidFill>
            </a:endParaRPr>
          </a:p>
          <a:p>
            <a:pPr algn="ctr" eaLnBrk="0" hangingPunct="0">
              <a:spcBef>
                <a:spcPts val="800"/>
              </a:spcBef>
            </a:pPr>
            <a:r>
              <a:rPr lang="en-AU" sz="2400" dirty="0" smtClean="0">
                <a:solidFill>
                  <a:srgbClr val="000000"/>
                </a:solidFill>
              </a:rPr>
              <a:t>Discuss strategies for safely managing agitated patients</a:t>
            </a:r>
          </a:p>
          <a:p>
            <a:pPr algn="ctr" eaLnBrk="0" hangingPunct="0">
              <a:spcBef>
                <a:spcPts val="800"/>
              </a:spcBef>
            </a:pPr>
            <a:endParaRPr lang="en-AU" sz="2400" dirty="0" smtClean="0">
              <a:solidFill>
                <a:srgbClr val="000000"/>
              </a:solidFill>
            </a:endParaRPr>
          </a:p>
          <a:p>
            <a:pPr algn="ctr" eaLnBrk="0" hangingPunct="0">
              <a:spcBef>
                <a:spcPts val="800"/>
              </a:spcBef>
            </a:pPr>
            <a:r>
              <a:rPr lang="en-AU" sz="2400" dirty="0" smtClean="0">
                <a:solidFill>
                  <a:srgbClr val="000000"/>
                </a:solidFill>
              </a:rPr>
              <a:t>Discuss your understanding of de-escalation techniques</a:t>
            </a:r>
            <a:endParaRPr lang="en-AU" sz="2400" dirty="0">
              <a:solidFill>
                <a:srgbClr val="000000"/>
              </a:solidFill>
            </a:endParaRP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round/>
            <a:headEnd/>
            <a:tailEnd/>
          </a:ln>
        </p:spPr>
        <p:txBody>
          <a:bodyPr/>
          <a:lstStyle/>
          <a:p>
            <a:fld id="{07DA525E-FE39-447F-B113-DDD13F950D75}" type="datetime3">
              <a:rPr lang="en-US" smtClean="0"/>
              <a:t>10 December 2013</a:t>
            </a:fld>
            <a:endParaRPr lang="en-GB"/>
          </a:p>
        </p:txBody>
      </p:sp>
      <p:sp>
        <p:nvSpPr>
          <p:cNvPr id="23555" name="Slide Number Placeholder 5"/>
          <p:cNvSpPr>
            <a:spLocks noGrp="1"/>
          </p:cNvSpPr>
          <p:nvPr>
            <p:ph type="sldNum" sz="quarter" idx="12"/>
          </p:nvPr>
        </p:nvSpPr>
        <p:spPr>
          <a:noFill/>
          <a:ln>
            <a:round/>
            <a:headEnd/>
            <a:tailEnd/>
          </a:ln>
        </p:spPr>
        <p:txBody>
          <a:bodyPr/>
          <a:lstStyle/>
          <a:p>
            <a:fld id="{D1D78EC1-2CCA-1742-91C9-07B503311806}" type="slidenum">
              <a:rPr lang="en-GB"/>
              <a:pPr/>
              <a:t>31</a:t>
            </a:fld>
            <a:endParaRPr lang="en-GB"/>
          </a:p>
        </p:txBody>
      </p:sp>
      <p:sp>
        <p:nvSpPr>
          <p:cNvPr id="23556" name="Rectangle 2"/>
          <p:cNvSpPr>
            <a:spLocks noGrp="1" noChangeArrowheads="1"/>
          </p:cNvSpPr>
          <p:nvPr>
            <p:ph type="title"/>
          </p:nvPr>
        </p:nvSpPr>
        <p:spPr>
          <a:xfrm>
            <a:off x="512763" y="410757"/>
            <a:ext cx="7443787" cy="648512"/>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smtClean="0"/>
              <a:t>Management Principles</a:t>
            </a:r>
            <a:endParaRPr lang="en-US" sz="3600" b="0" dirty="0"/>
          </a:p>
        </p:txBody>
      </p:sp>
      <p:sp>
        <p:nvSpPr>
          <p:cNvPr id="7" name="Content Placeholder 1"/>
          <p:cNvSpPr txBox="1">
            <a:spLocks/>
          </p:cNvSpPr>
          <p:nvPr/>
        </p:nvSpPr>
        <p:spPr bwMode="auto">
          <a:xfrm>
            <a:off x="971550" y="1700213"/>
            <a:ext cx="7129463" cy="3744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prstTxWarp prst="textNoShape">
              <a:avLst/>
            </a:prstTxWarp>
          </a:bodyPr>
          <a:lstStyle/>
          <a:p>
            <a:pPr eaLnBrk="0" hangingPunct="0">
              <a:spcBef>
                <a:spcPts val="800"/>
              </a:spcBef>
              <a:buFont typeface="Arial"/>
              <a:buChar char="•"/>
            </a:pPr>
            <a:r>
              <a:rPr lang="en-AU" sz="2200" dirty="0" smtClean="0">
                <a:solidFill>
                  <a:srgbClr val="000000"/>
                </a:solidFill>
              </a:rPr>
              <a:t> Always have an exit path – do not let an agitated patient get between you and the exit!</a:t>
            </a:r>
          </a:p>
          <a:p>
            <a:pPr eaLnBrk="0" hangingPunct="0">
              <a:spcBef>
                <a:spcPts val="800"/>
              </a:spcBef>
              <a:buFont typeface="Arial"/>
              <a:buChar char="•"/>
            </a:pPr>
            <a:r>
              <a:rPr lang="en-AU" sz="2200" dirty="0" smtClean="0">
                <a:solidFill>
                  <a:srgbClr val="000000"/>
                </a:solidFill>
              </a:rPr>
              <a:t> Discretely remove objects that might be used as weapons or projectiles (ideally do this before the patient arrives!)</a:t>
            </a:r>
          </a:p>
          <a:p>
            <a:pPr eaLnBrk="0" hangingPunct="0">
              <a:spcBef>
                <a:spcPts val="800"/>
              </a:spcBef>
              <a:buFont typeface="Arial"/>
              <a:buChar char="•"/>
            </a:pPr>
            <a:r>
              <a:rPr lang="en-AU" sz="2200" dirty="0" smtClean="0">
                <a:solidFill>
                  <a:srgbClr val="000000"/>
                </a:solidFill>
              </a:rPr>
              <a:t> Do not argue with agitated, drug or alcohol affected patients – it achieves no benefit and often makes things worse</a:t>
            </a:r>
          </a:p>
          <a:p>
            <a:pPr eaLnBrk="0" hangingPunct="0">
              <a:spcBef>
                <a:spcPts val="800"/>
              </a:spcBef>
              <a:buFont typeface="Arial"/>
              <a:buChar char="•"/>
            </a:pPr>
            <a:r>
              <a:rPr lang="en-AU" sz="2200" dirty="0" smtClean="0">
                <a:solidFill>
                  <a:srgbClr val="000000"/>
                </a:solidFill>
              </a:rPr>
              <a:t> Seek early assistance from on-site security and / or police as appropriate – it’s better to have help and not need it than to not have it when you do need it</a:t>
            </a:r>
          </a:p>
          <a:p>
            <a:pPr eaLnBrk="0" hangingPunct="0">
              <a:spcBef>
                <a:spcPts val="800"/>
              </a:spcBef>
              <a:buFont typeface="Arial"/>
              <a:buChar char="•"/>
            </a:pPr>
            <a:r>
              <a:rPr lang="en-AU" sz="2200" dirty="0" smtClean="0">
                <a:solidFill>
                  <a:srgbClr val="000000"/>
                </a:solidFill>
              </a:rPr>
              <a:t> Consider friends being involved carefully – they can make things better or a lot worse! </a:t>
            </a:r>
            <a:endParaRPr lang="en-AU" sz="2200" dirty="0">
              <a:solidFill>
                <a:srgbClr val="000000"/>
              </a:solidFill>
            </a:endParaRP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round/>
            <a:headEnd/>
            <a:tailEnd/>
          </a:ln>
        </p:spPr>
        <p:txBody>
          <a:bodyPr/>
          <a:lstStyle/>
          <a:p>
            <a:fld id="{6E624C8A-85E2-4EEB-BD90-425D9E62700D}" type="datetime3">
              <a:rPr lang="en-US" smtClean="0"/>
              <a:t>10 December 2013</a:t>
            </a:fld>
            <a:endParaRPr lang="en-GB"/>
          </a:p>
        </p:txBody>
      </p:sp>
      <p:sp>
        <p:nvSpPr>
          <p:cNvPr id="23555" name="Slide Number Placeholder 5"/>
          <p:cNvSpPr>
            <a:spLocks noGrp="1"/>
          </p:cNvSpPr>
          <p:nvPr>
            <p:ph type="sldNum" sz="quarter" idx="12"/>
          </p:nvPr>
        </p:nvSpPr>
        <p:spPr>
          <a:noFill/>
          <a:ln>
            <a:round/>
            <a:headEnd/>
            <a:tailEnd/>
          </a:ln>
        </p:spPr>
        <p:txBody>
          <a:bodyPr/>
          <a:lstStyle/>
          <a:p>
            <a:fld id="{D1D78EC1-2CCA-1742-91C9-07B503311806}" type="slidenum">
              <a:rPr lang="en-GB"/>
              <a:pPr/>
              <a:t>32</a:t>
            </a:fld>
            <a:endParaRPr lang="en-GB"/>
          </a:p>
        </p:txBody>
      </p:sp>
      <p:sp>
        <p:nvSpPr>
          <p:cNvPr id="23556" name="Rectangle 2"/>
          <p:cNvSpPr>
            <a:spLocks noGrp="1" noChangeArrowheads="1"/>
          </p:cNvSpPr>
          <p:nvPr>
            <p:ph type="title"/>
          </p:nvPr>
        </p:nvSpPr>
        <p:spPr>
          <a:xfrm>
            <a:off x="512763" y="410757"/>
            <a:ext cx="7443787" cy="648512"/>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smtClean="0"/>
              <a:t>De-escalation Techniques</a:t>
            </a:r>
            <a:endParaRPr lang="en-US" sz="3600" b="0" dirty="0"/>
          </a:p>
        </p:txBody>
      </p:sp>
      <p:sp>
        <p:nvSpPr>
          <p:cNvPr id="7" name="Content Placeholder 1"/>
          <p:cNvSpPr txBox="1">
            <a:spLocks/>
          </p:cNvSpPr>
          <p:nvPr/>
        </p:nvSpPr>
        <p:spPr bwMode="auto">
          <a:xfrm>
            <a:off x="971550" y="1700212"/>
            <a:ext cx="7639050" cy="4395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prstTxWarp prst="textNoShape">
              <a:avLst/>
            </a:prstTxWarp>
            <a:normAutofit lnSpcReduction="10000"/>
          </a:bodyPr>
          <a:lstStyle/>
          <a:p>
            <a:pPr eaLnBrk="0" hangingPunct="0">
              <a:spcBef>
                <a:spcPts val="800"/>
              </a:spcBef>
              <a:buFont typeface="Arial"/>
              <a:buChar char="•"/>
            </a:pPr>
            <a:r>
              <a:rPr lang="en-AU" sz="2200" dirty="0" smtClean="0">
                <a:solidFill>
                  <a:srgbClr val="000000"/>
                </a:solidFill>
              </a:rPr>
              <a:t> Minimising the number of people talking to the patient</a:t>
            </a:r>
          </a:p>
          <a:p>
            <a:pPr eaLnBrk="0" hangingPunct="0">
              <a:spcBef>
                <a:spcPts val="800"/>
              </a:spcBef>
              <a:buFont typeface="Arial"/>
              <a:buChar char="•"/>
            </a:pPr>
            <a:endParaRPr lang="en-AU" sz="2200" dirty="0" smtClean="0">
              <a:solidFill>
                <a:srgbClr val="000000"/>
              </a:solidFill>
            </a:endParaRPr>
          </a:p>
          <a:p>
            <a:pPr lvl="0">
              <a:buFont typeface="Arial"/>
              <a:buChar char="•"/>
            </a:pPr>
            <a:r>
              <a:rPr lang="en-AU" sz="2200" dirty="0" smtClean="0">
                <a:solidFill>
                  <a:srgbClr val="000000"/>
                </a:solidFill>
              </a:rPr>
              <a:t> Reducing the amount of noise and bright light in the area</a:t>
            </a:r>
          </a:p>
          <a:p>
            <a:pPr lvl="0">
              <a:buFont typeface="Arial"/>
              <a:buChar char="•"/>
            </a:pPr>
            <a:endParaRPr lang="en-AU" sz="2200" dirty="0" smtClean="0">
              <a:solidFill>
                <a:srgbClr val="000000"/>
              </a:solidFill>
            </a:endParaRPr>
          </a:p>
          <a:p>
            <a:pPr lvl="0">
              <a:buFont typeface="Arial"/>
              <a:buChar char="•"/>
            </a:pPr>
            <a:r>
              <a:rPr lang="en-AU" sz="2200" dirty="0" smtClean="0">
                <a:solidFill>
                  <a:srgbClr val="000000"/>
                </a:solidFill>
              </a:rPr>
              <a:t> Using words, tone and body language that are not judgemental and non-accusatory</a:t>
            </a:r>
          </a:p>
          <a:p>
            <a:pPr lvl="0">
              <a:buFont typeface="Arial"/>
              <a:buChar char="•"/>
            </a:pPr>
            <a:endParaRPr lang="en-AU" sz="2200" dirty="0" smtClean="0">
              <a:solidFill>
                <a:srgbClr val="000000"/>
              </a:solidFill>
            </a:endParaRPr>
          </a:p>
          <a:p>
            <a:pPr lvl="0">
              <a:buFont typeface="Arial"/>
              <a:buChar char="•"/>
            </a:pPr>
            <a:r>
              <a:rPr lang="en-AU" sz="2200" dirty="0" smtClean="0">
                <a:solidFill>
                  <a:srgbClr val="000000"/>
                </a:solidFill>
              </a:rPr>
              <a:t> Reinforcing that you are only concerned about their health and not other issues</a:t>
            </a:r>
          </a:p>
          <a:p>
            <a:pPr lvl="0">
              <a:buFont typeface="Arial"/>
              <a:buChar char="•"/>
            </a:pPr>
            <a:endParaRPr lang="en-AU" sz="2200" dirty="0" smtClean="0">
              <a:solidFill>
                <a:srgbClr val="000000"/>
              </a:solidFill>
            </a:endParaRPr>
          </a:p>
          <a:p>
            <a:pPr lvl="0">
              <a:buFont typeface="Arial"/>
              <a:buChar char="•"/>
            </a:pPr>
            <a:r>
              <a:rPr lang="en-AU" sz="2200" dirty="0" smtClean="0">
                <a:solidFill>
                  <a:srgbClr val="000000"/>
                </a:solidFill>
              </a:rPr>
              <a:t> Removing friends and/or combatants that are making things worse</a:t>
            </a:r>
          </a:p>
          <a:p>
            <a:pPr lvl="0">
              <a:buFont typeface="Arial"/>
              <a:buChar char="•"/>
            </a:pPr>
            <a:endParaRPr lang="en-AU" sz="2200" dirty="0" smtClean="0">
              <a:solidFill>
                <a:srgbClr val="000000"/>
              </a:solidFill>
            </a:endParaRPr>
          </a:p>
          <a:p>
            <a:pPr lvl="0">
              <a:buFont typeface="Arial"/>
              <a:buChar char="•"/>
            </a:pPr>
            <a:r>
              <a:rPr lang="en-AU" sz="2200" dirty="0" smtClean="0">
                <a:solidFill>
                  <a:srgbClr val="000000"/>
                </a:solidFill>
              </a:rPr>
              <a:t> Acknowledging concerns and not arguing back</a:t>
            </a:r>
          </a:p>
          <a:p>
            <a:pPr eaLnBrk="0" hangingPunct="0">
              <a:spcBef>
                <a:spcPts val="800"/>
              </a:spcBef>
              <a:buFont typeface="Arial" pitchFamily="-102" charset="0"/>
              <a:buChar char="•"/>
            </a:pPr>
            <a:endParaRPr lang="en-AU" sz="2200" dirty="0">
              <a:solidFill>
                <a:srgbClr val="000000"/>
              </a:solidFill>
            </a:endParaRP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round/>
            <a:headEnd/>
            <a:tailEnd/>
          </a:ln>
        </p:spPr>
        <p:txBody>
          <a:bodyPr/>
          <a:lstStyle/>
          <a:p>
            <a:fld id="{89E039B2-EFB8-42C5-B9D1-998A4B819C60}" type="datetime3">
              <a:rPr lang="en-US" smtClean="0"/>
              <a:t>10 December 2013</a:t>
            </a:fld>
            <a:endParaRPr lang="en-GB"/>
          </a:p>
        </p:txBody>
      </p:sp>
      <p:sp>
        <p:nvSpPr>
          <p:cNvPr id="25603" name="Slide Number Placeholder 5"/>
          <p:cNvSpPr>
            <a:spLocks noGrp="1"/>
          </p:cNvSpPr>
          <p:nvPr>
            <p:ph type="sldNum" sz="quarter" idx="12"/>
          </p:nvPr>
        </p:nvSpPr>
        <p:spPr>
          <a:noFill/>
          <a:ln>
            <a:round/>
            <a:headEnd/>
            <a:tailEnd/>
          </a:ln>
        </p:spPr>
        <p:txBody>
          <a:bodyPr/>
          <a:lstStyle/>
          <a:p>
            <a:fld id="{EB1080D7-F745-5143-A5DC-874DF7ADC915}" type="slidenum">
              <a:rPr lang="en-GB"/>
              <a:pPr/>
              <a:t>33</a:t>
            </a:fld>
            <a:endParaRPr lang="en-GB"/>
          </a:p>
        </p:txBody>
      </p:sp>
      <p:sp>
        <p:nvSpPr>
          <p:cNvPr id="25604"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In case of emergency</a:t>
            </a:r>
          </a:p>
        </p:txBody>
      </p:sp>
      <p:sp>
        <p:nvSpPr>
          <p:cNvPr id="7" name="Content Placeholder 1"/>
          <p:cNvSpPr txBox="1">
            <a:spLocks/>
          </p:cNvSpPr>
          <p:nvPr/>
        </p:nvSpPr>
        <p:spPr bwMode="auto">
          <a:xfrm>
            <a:off x="971550" y="1700212"/>
            <a:ext cx="7129463" cy="462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prstTxWarp prst="textNoShape">
              <a:avLst/>
            </a:prstTxWarp>
            <a:normAutofit fontScale="92500" lnSpcReduction="20000"/>
          </a:bodyPr>
          <a:lstStyle/>
          <a:p>
            <a:pPr eaLnBrk="0" hangingPunct="0">
              <a:spcBef>
                <a:spcPts val="800"/>
              </a:spcBef>
            </a:pPr>
            <a:r>
              <a:rPr lang="en-AU" sz="2200" dirty="0">
                <a:solidFill>
                  <a:srgbClr val="000000"/>
                </a:solidFill>
              </a:rPr>
              <a:t>Event Commanders should have a clear plan for managing staff in an emergency including:</a:t>
            </a:r>
          </a:p>
          <a:p>
            <a:pPr eaLnBrk="0" hangingPunct="0">
              <a:spcBef>
                <a:spcPts val="800"/>
              </a:spcBef>
            </a:pPr>
            <a:endParaRPr lang="en-AU" sz="2200" dirty="0" smtClean="0">
              <a:solidFill>
                <a:srgbClr val="000000"/>
              </a:solidFill>
            </a:endParaRPr>
          </a:p>
          <a:p>
            <a:pPr eaLnBrk="0" hangingPunct="0">
              <a:spcBef>
                <a:spcPts val="800"/>
              </a:spcBef>
              <a:buFont typeface="Arial" pitchFamily="-102" charset="0"/>
              <a:buChar char="•"/>
            </a:pPr>
            <a:r>
              <a:rPr lang="en-AU" sz="2200" dirty="0" smtClean="0">
                <a:solidFill>
                  <a:srgbClr val="000000"/>
                </a:solidFill>
              </a:rPr>
              <a:t> Staff </a:t>
            </a:r>
            <a:r>
              <a:rPr lang="en-AU" sz="2200" dirty="0">
                <a:solidFill>
                  <a:srgbClr val="000000"/>
                </a:solidFill>
              </a:rPr>
              <a:t>retreating to the first aid posts in the event of </a:t>
            </a:r>
            <a:r>
              <a:rPr lang="en-AU" sz="2200" dirty="0" smtClean="0">
                <a:solidFill>
                  <a:srgbClr val="000000"/>
                </a:solidFill>
              </a:rPr>
              <a:t>rioting or other safety concern</a:t>
            </a:r>
          </a:p>
          <a:p>
            <a:pPr eaLnBrk="0" hangingPunct="0">
              <a:spcBef>
                <a:spcPts val="800"/>
              </a:spcBef>
              <a:buFont typeface="Arial" pitchFamily="-102" charset="0"/>
              <a:buChar char="•"/>
            </a:pPr>
            <a:r>
              <a:rPr lang="en-AU" sz="2200" dirty="0" smtClean="0">
                <a:solidFill>
                  <a:srgbClr val="000000"/>
                </a:solidFill>
              </a:rPr>
              <a:t> Re</a:t>
            </a:r>
            <a:r>
              <a:rPr lang="en-AU" sz="2200" dirty="0">
                <a:solidFill>
                  <a:srgbClr val="000000"/>
                </a:solidFill>
              </a:rPr>
              <a:t>-allocation of staff following a mass casualty incident</a:t>
            </a:r>
            <a:endParaRPr lang="en-AU" sz="2200" dirty="0" smtClean="0">
              <a:solidFill>
                <a:srgbClr val="000000"/>
              </a:solidFill>
            </a:endParaRPr>
          </a:p>
          <a:p>
            <a:pPr eaLnBrk="0" hangingPunct="0">
              <a:spcBef>
                <a:spcPts val="800"/>
              </a:spcBef>
              <a:buFont typeface="Arial" pitchFamily="-102" charset="0"/>
              <a:buChar char="•"/>
            </a:pPr>
            <a:r>
              <a:rPr lang="en-AU" sz="2200" dirty="0" smtClean="0">
                <a:solidFill>
                  <a:srgbClr val="000000"/>
                </a:solidFill>
              </a:rPr>
              <a:t> Knowledge of evacuation </a:t>
            </a:r>
            <a:r>
              <a:rPr lang="en-AU" sz="2200" dirty="0">
                <a:solidFill>
                  <a:srgbClr val="000000"/>
                </a:solidFill>
              </a:rPr>
              <a:t>plans and exit routes in case </a:t>
            </a:r>
            <a:r>
              <a:rPr lang="en-AU" sz="2200" dirty="0" smtClean="0">
                <a:solidFill>
                  <a:srgbClr val="000000"/>
                </a:solidFill>
              </a:rPr>
              <a:t>of:</a:t>
            </a:r>
          </a:p>
          <a:p>
            <a:pPr lvl="1" eaLnBrk="0" hangingPunct="0">
              <a:spcBef>
                <a:spcPts val="800"/>
              </a:spcBef>
              <a:buFont typeface="Arial" pitchFamily="-102" charset="0"/>
              <a:buChar char="•"/>
            </a:pPr>
            <a:r>
              <a:rPr lang="en-AU" sz="2200" dirty="0" smtClean="0">
                <a:solidFill>
                  <a:srgbClr val="000000"/>
                </a:solidFill>
              </a:rPr>
              <a:t> need to evacuate a venue or event</a:t>
            </a:r>
          </a:p>
          <a:p>
            <a:pPr lvl="1" eaLnBrk="0" hangingPunct="0">
              <a:spcBef>
                <a:spcPts val="800"/>
              </a:spcBef>
              <a:buFont typeface="Arial" pitchFamily="-102" charset="0"/>
              <a:buChar char="•"/>
            </a:pPr>
            <a:r>
              <a:rPr lang="en-AU" sz="2200" dirty="0" smtClean="0">
                <a:solidFill>
                  <a:srgbClr val="000000"/>
                </a:solidFill>
              </a:rPr>
              <a:t> change </a:t>
            </a:r>
            <a:r>
              <a:rPr lang="en-AU" sz="2200" dirty="0">
                <a:solidFill>
                  <a:srgbClr val="000000"/>
                </a:solidFill>
              </a:rPr>
              <a:t>in bushfire or storm </a:t>
            </a:r>
            <a:r>
              <a:rPr lang="en-AU" sz="2200" dirty="0" smtClean="0">
                <a:solidFill>
                  <a:srgbClr val="000000"/>
                </a:solidFill>
              </a:rPr>
              <a:t>behaviour</a:t>
            </a:r>
          </a:p>
          <a:p>
            <a:pPr eaLnBrk="0" hangingPunct="0">
              <a:spcBef>
                <a:spcPts val="800"/>
              </a:spcBef>
              <a:buFont typeface="Arial" pitchFamily="-102" charset="0"/>
              <a:buChar char="•"/>
            </a:pPr>
            <a:endParaRPr lang="en-AU" sz="2200" dirty="0" smtClean="0">
              <a:solidFill>
                <a:schemeClr val="tx1"/>
              </a:solidFill>
            </a:endParaRPr>
          </a:p>
          <a:p>
            <a:pPr eaLnBrk="0" hangingPunct="0">
              <a:spcBef>
                <a:spcPts val="800"/>
              </a:spcBef>
            </a:pPr>
            <a:r>
              <a:rPr lang="en-AU" sz="2200" dirty="0" smtClean="0">
                <a:solidFill>
                  <a:schemeClr val="tx1"/>
                </a:solidFill>
              </a:rPr>
              <a:t>St John resources should not be responded into large or potentially high risk incidents where limited or no details are available. In these circumstances, crews should be held back pending more information being available to determine safety to proceed.</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extLst>
      <p:ext uri="{BB962C8B-B14F-4D97-AF65-F5344CB8AC3E}">
        <p14:creationId xmlns:p14="http://schemas.microsoft.com/office/powerpoint/2010/main" val="3831434564"/>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a:ln>
            <a:round/>
            <a:headEnd/>
            <a:tailEnd/>
          </a:ln>
        </p:spPr>
        <p:txBody>
          <a:bodyPr/>
          <a:lstStyle/>
          <a:p>
            <a:fld id="{380633A0-6580-4D72-A5B1-AEF72D1BB997}" type="datetime3">
              <a:rPr lang="en-US" smtClean="0"/>
              <a:t>10 December 2013</a:t>
            </a:fld>
            <a:endParaRPr lang="en-GB"/>
          </a:p>
        </p:txBody>
      </p:sp>
      <p:sp>
        <p:nvSpPr>
          <p:cNvPr id="26627" name="Slide Number Placeholder 5"/>
          <p:cNvSpPr>
            <a:spLocks noGrp="1"/>
          </p:cNvSpPr>
          <p:nvPr>
            <p:ph type="sldNum" sz="quarter" idx="12"/>
          </p:nvPr>
        </p:nvSpPr>
        <p:spPr>
          <a:noFill/>
          <a:ln>
            <a:round/>
            <a:headEnd/>
            <a:tailEnd/>
          </a:ln>
        </p:spPr>
        <p:txBody>
          <a:bodyPr/>
          <a:lstStyle/>
          <a:p>
            <a:fld id="{0CB336A4-891A-7743-89ED-05DAEADA87AD}" type="slidenum">
              <a:rPr lang="en-GB"/>
              <a:pPr/>
              <a:t>34</a:t>
            </a:fld>
            <a:endParaRPr lang="en-GB"/>
          </a:p>
        </p:txBody>
      </p:sp>
      <p:sp>
        <p:nvSpPr>
          <p:cNvPr id="26628"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Post Event</a:t>
            </a:r>
          </a:p>
        </p:txBody>
      </p:sp>
      <p:sp>
        <p:nvSpPr>
          <p:cNvPr id="26629" name="Content Placeholder 1"/>
          <p:cNvSpPr txBox="1">
            <a:spLocks/>
          </p:cNvSpPr>
          <p:nvPr/>
        </p:nvSpPr>
        <p:spPr bwMode="auto">
          <a:xfrm>
            <a:off x="822325" y="2022475"/>
            <a:ext cx="6696075" cy="1008063"/>
          </a:xfrm>
          <a:prstGeom prst="rect">
            <a:avLst/>
          </a:prstGeom>
          <a:noFill/>
          <a:ln w="9525">
            <a:noFill/>
            <a:round/>
            <a:headEnd/>
            <a:tailEnd/>
          </a:ln>
          <a:effectLst/>
        </p:spPr>
        <p:txBody>
          <a:bodyPr lIns="90000" tIns="46800" rIns="90000" bIns="46800">
            <a:prstTxWarp prst="textNoShape">
              <a:avLst/>
            </a:prstTxWarp>
          </a:bodyPr>
          <a:lstStyle/>
          <a:p>
            <a:pPr algn="ctr" eaLnBrk="0" hangingPunct="0">
              <a:spcBef>
                <a:spcPts val="800"/>
              </a:spcBef>
            </a:pPr>
            <a:r>
              <a:rPr lang="en-AU" sz="2400" b="1">
                <a:solidFill>
                  <a:srgbClr val="000000"/>
                </a:solidFill>
              </a:rPr>
              <a:t>Group activity:</a:t>
            </a:r>
          </a:p>
          <a:p>
            <a:pPr algn="ctr" eaLnBrk="0" hangingPunct="0">
              <a:spcBef>
                <a:spcPts val="800"/>
              </a:spcBef>
            </a:pPr>
            <a:r>
              <a:rPr lang="en-AU" sz="2400">
                <a:solidFill>
                  <a:srgbClr val="000000"/>
                </a:solidFill>
              </a:rPr>
              <a:t>Make a list of items that should be discussed in an event debrief.</a:t>
            </a:r>
          </a:p>
        </p:txBody>
      </p:sp>
      <p:pic>
        <p:nvPicPr>
          <p:cNvPr id="26630" name="Picture 2" descr="http://www.sumsl.com/3434.jpeg"/>
          <p:cNvPicPr>
            <a:picLocks noChangeAspect="1" noChangeArrowheads="1"/>
          </p:cNvPicPr>
          <p:nvPr/>
        </p:nvPicPr>
        <p:blipFill>
          <a:blip r:embed="rId3" cstate="print"/>
          <a:srcRect/>
          <a:stretch>
            <a:fillRect/>
          </a:stretch>
        </p:blipFill>
        <p:spPr bwMode="auto">
          <a:xfrm>
            <a:off x="2114550" y="3357563"/>
            <a:ext cx="4267200" cy="2609850"/>
          </a:xfrm>
          <a:prstGeom prst="rect">
            <a:avLst/>
          </a:prstGeom>
          <a:noFill/>
          <a:ln w="9525">
            <a:noFill/>
            <a:miter lim="800000"/>
            <a:headEnd/>
            <a:tailEnd/>
          </a:ln>
        </p:spPr>
      </p:pic>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a:ln>
            <a:round/>
            <a:headEnd/>
            <a:tailEnd/>
          </a:ln>
        </p:spPr>
        <p:txBody>
          <a:bodyPr/>
          <a:lstStyle/>
          <a:p>
            <a:fld id="{EA9E08D5-ECA7-4439-9FB8-3C46AB5B3B9B}" type="datetime3">
              <a:rPr lang="en-US" smtClean="0"/>
              <a:t>10 December 2013</a:t>
            </a:fld>
            <a:endParaRPr lang="en-GB"/>
          </a:p>
        </p:txBody>
      </p:sp>
      <p:sp>
        <p:nvSpPr>
          <p:cNvPr id="27651" name="Slide Number Placeholder 5"/>
          <p:cNvSpPr>
            <a:spLocks noGrp="1"/>
          </p:cNvSpPr>
          <p:nvPr>
            <p:ph type="sldNum" sz="quarter" idx="12"/>
          </p:nvPr>
        </p:nvSpPr>
        <p:spPr>
          <a:noFill/>
          <a:ln>
            <a:round/>
            <a:headEnd/>
            <a:tailEnd/>
          </a:ln>
        </p:spPr>
        <p:txBody>
          <a:bodyPr/>
          <a:lstStyle/>
          <a:p>
            <a:fld id="{50E9D761-6E87-D24E-8735-247D396C0E77}" type="slidenum">
              <a:rPr lang="en-GB"/>
              <a:pPr/>
              <a:t>35</a:t>
            </a:fld>
            <a:endParaRPr lang="en-GB"/>
          </a:p>
        </p:txBody>
      </p:sp>
      <p:sp>
        <p:nvSpPr>
          <p:cNvPr id="27652"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Post Event</a:t>
            </a:r>
          </a:p>
        </p:txBody>
      </p:sp>
      <p:sp>
        <p:nvSpPr>
          <p:cNvPr id="2" name="Content Placeholder 1"/>
          <p:cNvSpPr>
            <a:spLocks noGrp="1"/>
          </p:cNvSpPr>
          <p:nvPr>
            <p:ph idx="1"/>
          </p:nvPr>
        </p:nvSpPr>
        <p:spPr>
          <a:xfrm>
            <a:off x="539750" y="2133600"/>
            <a:ext cx="8135938" cy="2951163"/>
          </a:xfrm>
        </p:spPr>
        <p:txBody>
          <a:bodyPr/>
          <a:lstStyle/>
          <a:p>
            <a:r>
              <a:rPr lang="en-AU" sz="2200" dirty="0" smtClean="0"/>
              <a:t>Conduct a debrief:</a:t>
            </a:r>
          </a:p>
          <a:p>
            <a:pPr lvl="1"/>
            <a:r>
              <a:rPr lang="en-AU" sz="2200" dirty="0"/>
              <a:t>Discussion with the event organiser to</a:t>
            </a:r>
            <a:r>
              <a:rPr lang="en-AU" sz="2200" dirty="0" smtClean="0"/>
              <a:t> identify any concerns or problems</a:t>
            </a:r>
            <a:endParaRPr lang="en-AU" sz="2200" dirty="0"/>
          </a:p>
          <a:p>
            <a:pPr lvl="1"/>
            <a:r>
              <a:rPr lang="en-AU" sz="2200" dirty="0"/>
              <a:t>Event report by command team</a:t>
            </a:r>
          </a:p>
          <a:p>
            <a:pPr lvl="1"/>
            <a:r>
              <a:rPr lang="en-AU" sz="2200" dirty="0"/>
              <a:t>“Hot debrief” of major event or incident</a:t>
            </a:r>
          </a:p>
          <a:p>
            <a:pPr lvl="1"/>
            <a:r>
              <a:rPr lang="en-AU" sz="2200" dirty="0"/>
              <a:t>Recommendations on how things could have </a:t>
            </a:r>
            <a:r>
              <a:rPr lang="en-AU" sz="2200" dirty="0" smtClean="0"/>
              <a:t>been done better and/or improved for future deployments</a:t>
            </a:r>
          </a:p>
          <a:p>
            <a:pPr lvl="1">
              <a:buFont typeface="Arial" pitchFamily="-102" charset="0"/>
              <a:buNone/>
            </a:pPr>
            <a:endParaRPr lang="en-AU" sz="2200" dirty="0"/>
          </a:p>
        </p:txBody>
      </p:sp>
      <p:sp>
        <p:nvSpPr>
          <p:cNvPr id="3" name="Footer Placeholder 2"/>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a:ln>
            <a:round/>
            <a:headEnd/>
            <a:tailEnd/>
          </a:ln>
        </p:spPr>
        <p:txBody>
          <a:bodyPr/>
          <a:lstStyle/>
          <a:p>
            <a:fld id="{1D961321-0507-4B83-BE68-23BB203D034C}" type="datetime3">
              <a:rPr lang="en-US" smtClean="0"/>
              <a:t>10 December 2013</a:t>
            </a:fld>
            <a:endParaRPr lang="en-GB"/>
          </a:p>
        </p:txBody>
      </p:sp>
      <p:sp>
        <p:nvSpPr>
          <p:cNvPr id="29699" name="Slide Number Placeholder 5"/>
          <p:cNvSpPr>
            <a:spLocks noGrp="1"/>
          </p:cNvSpPr>
          <p:nvPr>
            <p:ph type="sldNum" sz="quarter" idx="12"/>
          </p:nvPr>
        </p:nvSpPr>
        <p:spPr>
          <a:noFill/>
          <a:ln>
            <a:round/>
            <a:headEnd/>
            <a:tailEnd/>
          </a:ln>
        </p:spPr>
        <p:txBody>
          <a:bodyPr/>
          <a:lstStyle/>
          <a:p>
            <a:fld id="{72A4EB14-A492-AB41-9092-21EF07B29D0C}" type="slidenum">
              <a:rPr lang="en-GB"/>
              <a:pPr/>
              <a:t>36</a:t>
            </a:fld>
            <a:endParaRPr lang="en-GB"/>
          </a:p>
        </p:txBody>
      </p:sp>
      <p:sp>
        <p:nvSpPr>
          <p:cNvPr id="29700"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Post Event</a:t>
            </a:r>
          </a:p>
        </p:txBody>
      </p:sp>
      <p:sp>
        <p:nvSpPr>
          <p:cNvPr id="29701" name="Content Placeholder 1"/>
          <p:cNvSpPr txBox="1">
            <a:spLocks/>
          </p:cNvSpPr>
          <p:nvPr/>
        </p:nvSpPr>
        <p:spPr bwMode="auto">
          <a:xfrm>
            <a:off x="1066800" y="1628775"/>
            <a:ext cx="6696075" cy="1223963"/>
          </a:xfrm>
          <a:prstGeom prst="rect">
            <a:avLst/>
          </a:prstGeom>
          <a:noFill/>
          <a:ln w="9525">
            <a:noFill/>
            <a:round/>
            <a:headEnd/>
            <a:tailEnd/>
          </a:ln>
          <a:effectLst/>
        </p:spPr>
        <p:txBody>
          <a:bodyPr lIns="90000" tIns="46800" rIns="90000" bIns="46800">
            <a:prstTxWarp prst="textNoShape">
              <a:avLst/>
            </a:prstTxWarp>
          </a:bodyPr>
          <a:lstStyle/>
          <a:p>
            <a:pPr algn="ctr" eaLnBrk="0" hangingPunct="0">
              <a:spcBef>
                <a:spcPts val="800"/>
              </a:spcBef>
            </a:pPr>
            <a:r>
              <a:rPr lang="en-AU" sz="2400" b="1" dirty="0">
                <a:solidFill>
                  <a:srgbClr val="000000"/>
                </a:solidFill>
              </a:rPr>
              <a:t>Brainstorm:</a:t>
            </a:r>
          </a:p>
          <a:p>
            <a:pPr algn="ctr" eaLnBrk="0" hangingPunct="0">
              <a:spcBef>
                <a:spcPts val="800"/>
              </a:spcBef>
            </a:pPr>
            <a:r>
              <a:rPr lang="en-AU" sz="2400" dirty="0">
                <a:solidFill>
                  <a:srgbClr val="000000"/>
                </a:solidFill>
              </a:rPr>
              <a:t>Why </a:t>
            </a:r>
            <a:r>
              <a:rPr lang="en-AU" sz="2400">
                <a:solidFill>
                  <a:srgbClr val="000000"/>
                </a:solidFill>
              </a:rPr>
              <a:t>are </a:t>
            </a:r>
            <a:r>
              <a:rPr lang="en-AU" sz="2400" smtClean="0">
                <a:solidFill>
                  <a:srgbClr val="000000"/>
                </a:solidFill>
              </a:rPr>
              <a:t>patient </a:t>
            </a:r>
            <a:r>
              <a:rPr lang="en-AU" sz="2400" dirty="0" smtClean="0">
                <a:solidFill>
                  <a:srgbClr val="000000"/>
                </a:solidFill>
              </a:rPr>
              <a:t>records </a:t>
            </a:r>
            <a:r>
              <a:rPr lang="en-AU" sz="2400" dirty="0">
                <a:solidFill>
                  <a:srgbClr val="000000"/>
                </a:solidFill>
              </a:rPr>
              <a:t>important</a:t>
            </a:r>
            <a:r>
              <a:rPr lang="en-AU" sz="2400" dirty="0" smtClean="0">
                <a:solidFill>
                  <a:srgbClr val="000000"/>
                </a:solidFill>
              </a:rPr>
              <a:t> and </a:t>
            </a:r>
            <a:r>
              <a:rPr lang="en-AU" sz="2400" dirty="0">
                <a:solidFill>
                  <a:srgbClr val="000000"/>
                </a:solidFill>
              </a:rPr>
              <a:t>how do they assist in event planning?</a:t>
            </a:r>
          </a:p>
        </p:txBody>
      </p:sp>
      <p:pic>
        <p:nvPicPr>
          <p:cNvPr id="29702" name="Picture 6" descr="http://www.sswm.info/sites/default/files/brainstorm.jpg"/>
          <p:cNvPicPr>
            <a:picLocks noChangeAspect="1" noChangeArrowheads="1"/>
          </p:cNvPicPr>
          <p:nvPr/>
        </p:nvPicPr>
        <p:blipFill>
          <a:blip r:embed="rId3" cstate="print"/>
          <a:srcRect/>
          <a:stretch>
            <a:fillRect/>
          </a:stretch>
        </p:blipFill>
        <p:spPr bwMode="auto">
          <a:xfrm>
            <a:off x="2986088" y="3238500"/>
            <a:ext cx="2857500" cy="2857500"/>
          </a:xfrm>
          <a:prstGeom prst="rect">
            <a:avLst/>
          </a:prstGeom>
          <a:noFill/>
          <a:ln w="9525">
            <a:noFill/>
            <a:miter lim="800000"/>
            <a:headEnd/>
            <a:tailEnd/>
          </a:ln>
        </p:spPr>
      </p:pic>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a:ln>
            <a:round/>
            <a:headEnd/>
            <a:tailEnd/>
          </a:ln>
        </p:spPr>
        <p:txBody>
          <a:bodyPr/>
          <a:lstStyle/>
          <a:p>
            <a:fld id="{E62FB00A-EBF7-4353-A270-811288C10831}" type="datetime3">
              <a:rPr lang="en-US" smtClean="0"/>
              <a:t>10 December 2013</a:t>
            </a:fld>
            <a:endParaRPr lang="en-GB"/>
          </a:p>
        </p:txBody>
      </p:sp>
      <p:sp>
        <p:nvSpPr>
          <p:cNvPr id="28675" name="Slide Number Placeholder 5"/>
          <p:cNvSpPr>
            <a:spLocks noGrp="1"/>
          </p:cNvSpPr>
          <p:nvPr>
            <p:ph type="sldNum" sz="quarter" idx="12"/>
          </p:nvPr>
        </p:nvSpPr>
        <p:spPr>
          <a:noFill/>
          <a:ln>
            <a:round/>
            <a:headEnd/>
            <a:tailEnd/>
          </a:ln>
        </p:spPr>
        <p:txBody>
          <a:bodyPr/>
          <a:lstStyle/>
          <a:p>
            <a:fld id="{7633D762-DFF8-1447-B10A-8F872E9965B3}" type="slidenum">
              <a:rPr lang="en-GB"/>
              <a:pPr/>
              <a:t>37</a:t>
            </a:fld>
            <a:endParaRPr lang="en-GB"/>
          </a:p>
        </p:txBody>
      </p:sp>
      <p:sp>
        <p:nvSpPr>
          <p:cNvPr id="28676"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Post event statistics</a:t>
            </a:r>
          </a:p>
        </p:txBody>
      </p:sp>
      <p:sp>
        <p:nvSpPr>
          <p:cNvPr id="7" name="Content Placeholder 1"/>
          <p:cNvSpPr txBox="1">
            <a:spLocks/>
          </p:cNvSpPr>
          <p:nvPr/>
        </p:nvSpPr>
        <p:spPr bwMode="auto">
          <a:xfrm>
            <a:off x="900113" y="1700213"/>
            <a:ext cx="6696075"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prstTxWarp prst="textNoShape">
              <a:avLst/>
            </a:prstTxWarp>
          </a:bodyPr>
          <a:lstStyle/>
          <a:p>
            <a:pPr eaLnBrk="0" hangingPunct="0">
              <a:spcBef>
                <a:spcPts val="800"/>
              </a:spcBef>
            </a:pPr>
            <a:r>
              <a:rPr lang="en-AU" sz="2200" dirty="0">
                <a:solidFill>
                  <a:srgbClr val="000000"/>
                </a:solidFill>
              </a:rPr>
              <a:t>Reporting on an event helps us to continuously improve events and may include:</a:t>
            </a:r>
            <a:endParaRPr lang="en-AU" sz="2200" dirty="0" smtClean="0">
              <a:solidFill>
                <a:srgbClr val="000000"/>
              </a:solidFill>
            </a:endParaRPr>
          </a:p>
          <a:p>
            <a:pPr eaLnBrk="0" hangingPunct="0">
              <a:spcBef>
                <a:spcPts val="800"/>
              </a:spcBef>
              <a:buFont typeface="Arial" pitchFamily="-102" charset="0"/>
              <a:buChar char="•"/>
            </a:pPr>
            <a:r>
              <a:rPr lang="en-AU" sz="2200" dirty="0" smtClean="0">
                <a:solidFill>
                  <a:srgbClr val="000000"/>
                </a:solidFill>
              </a:rPr>
              <a:t> Number </a:t>
            </a:r>
            <a:r>
              <a:rPr lang="en-AU" sz="2200" dirty="0">
                <a:solidFill>
                  <a:srgbClr val="000000"/>
                </a:solidFill>
              </a:rPr>
              <a:t>of members that attended the </a:t>
            </a:r>
            <a:r>
              <a:rPr lang="en-AU" sz="2200" dirty="0" smtClean="0">
                <a:solidFill>
                  <a:srgbClr val="000000"/>
                </a:solidFill>
              </a:rPr>
              <a:t>event</a:t>
            </a:r>
          </a:p>
          <a:p>
            <a:pPr eaLnBrk="0" hangingPunct="0">
              <a:spcBef>
                <a:spcPts val="800"/>
              </a:spcBef>
              <a:buFont typeface="Arial" pitchFamily="-102" charset="0"/>
              <a:buChar char="•"/>
            </a:pPr>
            <a:r>
              <a:rPr lang="en-AU" sz="2200" dirty="0" smtClean="0">
                <a:solidFill>
                  <a:srgbClr val="000000"/>
                </a:solidFill>
              </a:rPr>
              <a:t> Any rostering and/or transport issues</a:t>
            </a:r>
          </a:p>
          <a:p>
            <a:pPr eaLnBrk="0" hangingPunct="0">
              <a:spcBef>
                <a:spcPts val="800"/>
              </a:spcBef>
              <a:buFont typeface="Arial" pitchFamily="-102" charset="0"/>
              <a:buChar char="•"/>
            </a:pPr>
            <a:r>
              <a:rPr lang="en-AU" sz="2200" dirty="0" smtClean="0">
                <a:solidFill>
                  <a:srgbClr val="000000"/>
                </a:solidFill>
              </a:rPr>
              <a:t> Total </a:t>
            </a:r>
            <a:r>
              <a:rPr lang="en-AU" sz="2200" dirty="0">
                <a:solidFill>
                  <a:srgbClr val="000000"/>
                </a:solidFill>
              </a:rPr>
              <a:t>hours given by members</a:t>
            </a:r>
            <a:endParaRPr lang="en-AU" sz="2200" dirty="0" smtClean="0">
              <a:solidFill>
                <a:srgbClr val="000000"/>
              </a:solidFill>
            </a:endParaRPr>
          </a:p>
          <a:p>
            <a:pPr eaLnBrk="0" hangingPunct="0">
              <a:spcBef>
                <a:spcPts val="800"/>
              </a:spcBef>
              <a:buFont typeface="Arial" pitchFamily="-102" charset="0"/>
              <a:buChar char="•"/>
            </a:pPr>
            <a:r>
              <a:rPr lang="en-AU" sz="2200" dirty="0" smtClean="0">
                <a:solidFill>
                  <a:srgbClr val="000000"/>
                </a:solidFill>
              </a:rPr>
              <a:t> Number </a:t>
            </a:r>
            <a:r>
              <a:rPr lang="en-AU" sz="2200" dirty="0">
                <a:solidFill>
                  <a:srgbClr val="000000"/>
                </a:solidFill>
              </a:rPr>
              <a:t>of patients </a:t>
            </a:r>
            <a:r>
              <a:rPr lang="en-AU" sz="2200" dirty="0" smtClean="0">
                <a:solidFill>
                  <a:srgbClr val="000000"/>
                </a:solidFill>
              </a:rPr>
              <a:t>treated</a:t>
            </a:r>
          </a:p>
          <a:p>
            <a:pPr eaLnBrk="0" hangingPunct="0">
              <a:spcBef>
                <a:spcPts val="800"/>
              </a:spcBef>
              <a:buFont typeface="Arial" pitchFamily="-102" charset="0"/>
              <a:buChar char="•"/>
            </a:pPr>
            <a:r>
              <a:rPr lang="en-AU" sz="2200" dirty="0" smtClean="0">
                <a:solidFill>
                  <a:srgbClr val="000000"/>
                </a:solidFill>
              </a:rPr>
              <a:t> Number </a:t>
            </a:r>
            <a:r>
              <a:rPr lang="en-AU" sz="2200" dirty="0">
                <a:solidFill>
                  <a:srgbClr val="000000"/>
                </a:solidFill>
              </a:rPr>
              <a:t>of extended care patient reports</a:t>
            </a:r>
            <a:endParaRPr lang="en-AU" sz="2200" dirty="0" smtClean="0">
              <a:solidFill>
                <a:srgbClr val="000000"/>
              </a:solidFill>
            </a:endParaRPr>
          </a:p>
          <a:p>
            <a:pPr eaLnBrk="0" hangingPunct="0">
              <a:spcBef>
                <a:spcPts val="800"/>
              </a:spcBef>
              <a:buFont typeface="Arial" pitchFamily="-102" charset="0"/>
              <a:buChar char="•"/>
            </a:pPr>
            <a:r>
              <a:rPr lang="en-AU" sz="2200" dirty="0" smtClean="0">
                <a:solidFill>
                  <a:srgbClr val="000000"/>
                </a:solidFill>
              </a:rPr>
              <a:t> Cardiac </a:t>
            </a:r>
            <a:r>
              <a:rPr lang="en-AU" sz="2200" dirty="0">
                <a:solidFill>
                  <a:srgbClr val="000000"/>
                </a:solidFill>
              </a:rPr>
              <a:t>arrest report (</a:t>
            </a:r>
            <a:r>
              <a:rPr lang="en-AU" sz="2200" dirty="0" err="1">
                <a:solidFill>
                  <a:srgbClr val="000000"/>
                </a:solidFill>
              </a:rPr>
              <a:t>Utstein</a:t>
            </a:r>
            <a:r>
              <a:rPr lang="en-AU" sz="2200" dirty="0">
                <a:solidFill>
                  <a:srgbClr val="000000"/>
                </a:solidFill>
              </a:rPr>
              <a:t> forms)</a:t>
            </a:r>
            <a:endParaRPr lang="en-AU" sz="2200" dirty="0" smtClean="0">
              <a:solidFill>
                <a:srgbClr val="000000"/>
              </a:solidFill>
            </a:endParaRPr>
          </a:p>
          <a:p>
            <a:pPr eaLnBrk="0" hangingPunct="0">
              <a:spcBef>
                <a:spcPts val="800"/>
              </a:spcBef>
              <a:buFont typeface="Arial" pitchFamily="-102" charset="0"/>
              <a:buChar char="•"/>
            </a:pPr>
            <a:r>
              <a:rPr lang="en-AU" sz="2200" dirty="0" smtClean="0">
                <a:solidFill>
                  <a:srgbClr val="000000"/>
                </a:solidFill>
              </a:rPr>
              <a:t> Review </a:t>
            </a:r>
            <a:r>
              <a:rPr lang="en-AU" sz="2200" dirty="0">
                <a:solidFill>
                  <a:srgbClr val="000000"/>
                </a:solidFill>
              </a:rPr>
              <a:t>of incident and near miss reports</a:t>
            </a:r>
            <a:endParaRPr lang="en-AU" sz="2200" dirty="0" smtClean="0">
              <a:solidFill>
                <a:srgbClr val="000000"/>
              </a:solidFill>
            </a:endParaRPr>
          </a:p>
          <a:p>
            <a:pPr eaLnBrk="0" hangingPunct="0">
              <a:spcBef>
                <a:spcPts val="800"/>
              </a:spcBef>
              <a:buFont typeface="Arial" pitchFamily="-102" charset="0"/>
              <a:buChar char="•"/>
            </a:pPr>
            <a:r>
              <a:rPr lang="en-AU" sz="2200" dirty="0" smtClean="0">
                <a:solidFill>
                  <a:srgbClr val="000000"/>
                </a:solidFill>
              </a:rPr>
              <a:t> Amount </a:t>
            </a:r>
            <a:r>
              <a:rPr lang="en-AU" sz="2200" dirty="0">
                <a:solidFill>
                  <a:srgbClr val="000000"/>
                </a:solidFill>
              </a:rPr>
              <a:t>of consumables used</a:t>
            </a:r>
            <a:endParaRPr lang="en-AU" sz="2200" dirty="0" smtClean="0">
              <a:solidFill>
                <a:srgbClr val="000000"/>
              </a:solidFill>
            </a:endParaRPr>
          </a:p>
          <a:p>
            <a:pPr eaLnBrk="0" hangingPunct="0">
              <a:spcBef>
                <a:spcPts val="800"/>
              </a:spcBef>
              <a:buFont typeface="Arial" pitchFamily="-102" charset="0"/>
              <a:buChar char="•"/>
            </a:pPr>
            <a:r>
              <a:rPr lang="en-AU" sz="2200" dirty="0" smtClean="0">
                <a:solidFill>
                  <a:srgbClr val="000000"/>
                </a:solidFill>
              </a:rPr>
              <a:t> Recommendations </a:t>
            </a:r>
            <a:r>
              <a:rPr lang="en-AU" sz="2200" dirty="0">
                <a:solidFill>
                  <a:srgbClr val="000000"/>
                </a:solidFill>
              </a:rPr>
              <a:t>for future events</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a:ln>
            <a:round/>
            <a:headEnd/>
            <a:tailEnd/>
          </a:ln>
        </p:spPr>
        <p:txBody>
          <a:bodyPr/>
          <a:lstStyle/>
          <a:p>
            <a:fld id="{DC3D8731-F0BA-41C3-BE74-6C1A8D6AD369}" type="datetime3">
              <a:rPr lang="en-US" smtClean="0"/>
              <a:t>10 December 2013</a:t>
            </a:fld>
            <a:endParaRPr lang="en-GB"/>
          </a:p>
        </p:txBody>
      </p:sp>
      <p:sp>
        <p:nvSpPr>
          <p:cNvPr id="30723" name="Slide Number Placeholder 5"/>
          <p:cNvSpPr>
            <a:spLocks noGrp="1"/>
          </p:cNvSpPr>
          <p:nvPr>
            <p:ph type="sldNum" sz="quarter" idx="12"/>
          </p:nvPr>
        </p:nvSpPr>
        <p:spPr>
          <a:noFill/>
          <a:ln>
            <a:round/>
            <a:headEnd/>
            <a:tailEnd/>
          </a:ln>
        </p:spPr>
        <p:txBody>
          <a:bodyPr/>
          <a:lstStyle/>
          <a:p>
            <a:fld id="{C184EB9E-3142-E243-8A4A-E9A763F5A320}" type="slidenum">
              <a:rPr lang="en-GB"/>
              <a:pPr/>
              <a:t>38</a:t>
            </a:fld>
            <a:endParaRPr lang="en-GB"/>
          </a:p>
        </p:txBody>
      </p:sp>
      <p:sp>
        <p:nvSpPr>
          <p:cNvPr id="30724"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Peer Support</a:t>
            </a:r>
          </a:p>
        </p:txBody>
      </p:sp>
      <p:sp>
        <p:nvSpPr>
          <p:cNvPr id="30725" name="Content Placeholder 1"/>
          <p:cNvSpPr txBox="1">
            <a:spLocks/>
          </p:cNvSpPr>
          <p:nvPr/>
        </p:nvSpPr>
        <p:spPr bwMode="auto">
          <a:xfrm>
            <a:off x="900113" y="1700213"/>
            <a:ext cx="6696075" cy="1008062"/>
          </a:xfrm>
          <a:prstGeom prst="rect">
            <a:avLst/>
          </a:prstGeom>
          <a:noFill/>
          <a:ln w="9525">
            <a:noFill/>
            <a:round/>
            <a:headEnd/>
            <a:tailEnd/>
          </a:ln>
          <a:effectLst/>
        </p:spPr>
        <p:txBody>
          <a:bodyPr lIns="90000" tIns="46800" rIns="90000" bIns="46800">
            <a:prstTxWarp prst="textNoShape">
              <a:avLst/>
            </a:prstTxWarp>
          </a:bodyPr>
          <a:lstStyle/>
          <a:p>
            <a:pPr marL="341313" indent="-341313" eaLnBrk="0" hangingPunct="0">
              <a:spcBef>
                <a:spcPts val="800"/>
              </a:spcBef>
              <a:buFont typeface="Arial" pitchFamily="-102" charset="0"/>
              <a:buChar char="•"/>
            </a:pPr>
            <a:r>
              <a:rPr lang="en-AU" sz="2200" dirty="0">
                <a:solidFill>
                  <a:srgbClr val="000000"/>
                </a:solidFill>
              </a:rPr>
              <a:t>Peer support is an important part of member </a:t>
            </a:r>
            <a:r>
              <a:rPr lang="en-AU" sz="2200" dirty="0" smtClean="0">
                <a:solidFill>
                  <a:srgbClr val="000000"/>
                </a:solidFill>
              </a:rPr>
              <a:t>welfare &amp; event safety</a:t>
            </a:r>
          </a:p>
          <a:p>
            <a:pPr marL="341313" indent="-341313" eaLnBrk="0" hangingPunct="0">
              <a:spcBef>
                <a:spcPts val="800"/>
              </a:spcBef>
              <a:buFont typeface="Arial" pitchFamily="-102" charset="0"/>
              <a:buChar char="•"/>
            </a:pPr>
            <a:endParaRPr lang="en-AU" sz="2200" dirty="0" smtClean="0">
              <a:solidFill>
                <a:srgbClr val="000000"/>
              </a:solidFill>
            </a:endParaRPr>
          </a:p>
          <a:p>
            <a:pPr marL="341313" indent="-341313" eaLnBrk="0" hangingPunct="0">
              <a:spcBef>
                <a:spcPts val="800"/>
              </a:spcBef>
              <a:buFont typeface="Arial" pitchFamily="-102" charset="0"/>
              <a:buChar char="•"/>
            </a:pPr>
            <a:r>
              <a:rPr lang="en-AU" sz="2200" dirty="0" smtClean="0">
                <a:solidFill>
                  <a:srgbClr val="000000"/>
                </a:solidFill>
              </a:rPr>
              <a:t>Peer Support &amp; psychological first aid principles would make a good topic for a full training session</a:t>
            </a:r>
          </a:p>
          <a:p>
            <a:pPr marL="341313" indent="-341313" eaLnBrk="0" hangingPunct="0">
              <a:spcBef>
                <a:spcPts val="800"/>
              </a:spcBef>
              <a:buFont typeface="Arial" pitchFamily="-102" charset="0"/>
              <a:buChar char="•"/>
            </a:pPr>
            <a:endParaRPr lang="en-AU" sz="2200" dirty="0" smtClean="0">
              <a:solidFill>
                <a:srgbClr val="000000"/>
              </a:solidFill>
            </a:endParaRPr>
          </a:p>
          <a:p>
            <a:pPr marL="341313" indent="-341313" eaLnBrk="0" hangingPunct="0">
              <a:spcBef>
                <a:spcPts val="800"/>
              </a:spcBef>
              <a:buFont typeface="Arial" pitchFamily="-102" charset="0"/>
              <a:buChar char="•"/>
            </a:pPr>
            <a:r>
              <a:rPr lang="en-AU" sz="2200" dirty="0" smtClean="0">
                <a:solidFill>
                  <a:srgbClr val="000000"/>
                </a:solidFill>
              </a:rPr>
              <a:t>How do members access peer support services in your division, region and state / territory?</a:t>
            </a:r>
            <a:endParaRPr lang="en-AU" sz="2200" dirty="0">
              <a:solidFill>
                <a:srgbClr val="000000"/>
              </a:solidFill>
            </a:endParaRP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round/>
            <a:headEnd/>
            <a:tailEnd/>
          </a:ln>
        </p:spPr>
        <p:txBody>
          <a:bodyPr/>
          <a:lstStyle/>
          <a:p>
            <a:fld id="{557F08EA-1655-49B3-8283-BA274BF4CB11}" type="datetime3">
              <a:rPr lang="en-US" smtClean="0"/>
              <a:t>10 December 2013</a:t>
            </a:fld>
            <a:endParaRPr lang="en-GB"/>
          </a:p>
        </p:txBody>
      </p:sp>
      <p:sp>
        <p:nvSpPr>
          <p:cNvPr id="22531" name="Slide Number Placeholder 5"/>
          <p:cNvSpPr>
            <a:spLocks noGrp="1"/>
          </p:cNvSpPr>
          <p:nvPr>
            <p:ph type="sldNum" sz="quarter" idx="12"/>
          </p:nvPr>
        </p:nvSpPr>
        <p:spPr>
          <a:noFill/>
          <a:ln>
            <a:round/>
            <a:headEnd/>
            <a:tailEnd/>
          </a:ln>
        </p:spPr>
        <p:txBody>
          <a:bodyPr/>
          <a:lstStyle/>
          <a:p>
            <a:fld id="{3BB4FD7F-2F4E-D249-9D77-A456CF1855A9}" type="slidenum">
              <a:rPr lang="en-GB"/>
              <a:pPr/>
              <a:t>39</a:t>
            </a:fld>
            <a:endParaRPr lang="en-GB"/>
          </a:p>
        </p:txBody>
      </p:sp>
      <p:sp>
        <p:nvSpPr>
          <p:cNvPr id="22532"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Event day </a:t>
            </a:r>
          </a:p>
        </p:txBody>
      </p:sp>
      <p:sp>
        <p:nvSpPr>
          <p:cNvPr id="22533" name="Content Placeholder 1"/>
          <p:cNvSpPr txBox="1">
            <a:spLocks/>
          </p:cNvSpPr>
          <p:nvPr/>
        </p:nvSpPr>
        <p:spPr bwMode="auto">
          <a:xfrm>
            <a:off x="900113" y="2060575"/>
            <a:ext cx="7405687" cy="1008063"/>
          </a:xfrm>
          <a:prstGeom prst="rect">
            <a:avLst/>
          </a:prstGeom>
          <a:noFill/>
          <a:ln w="9525">
            <a:noFill/>
            <a:round/>
            <a:headEnd/>
            <a:tailEnd/>
          </a:ln>
          <a:effectLst/>
        </p:spPr>
        <p:txBody>
          <a:bodyPr lIns="90000" tIns="46800" rIns="90000" bIns="46800">
            <a:prstTxWarp prst="textNoShape">
              <a:avLst/>
            </a:prstTxWarp>
          </a:bodyPr>
          <a:lstStyle/>
          <a:p>
            <a:pPr algn="ctr" eaLnBrk="0" hangingPunct="0">
              <a:spcBef>
                <a:spcPts val="800"/>
              </a:spcBef>
            </a:pPr>
            <a:r>
              <a:rPr lang="en-AU" sz="2400" b="1" dirty="0">
                <a:solidFill>
                  <a:srgbClr val="000000"/>
                </a:solidFill>
              </a:rPr>
              <a:t>Group activity:</a:t>
            </a:r>
            <a:endParaRPr lang="en-AU" sz="2400" b="1" dirty="0" smtClean="0">
              <a:solidFill>
                <a:srgbClr val="000000"/>
              </a:solidFill>
            </a:endParaRPr>
          </a:p>
          <a:p>
            <a:r>
              <a:rPr lang="en-AU" sz="2200" dirty="0" smtClean="0">
                <a:solidFill>
                  <a:srgbClr val="000000"/>
                </a:solidFill>
              </a:rPr>
              <a:t>Discuss and create a plan to address the following points:</a:t>
            </a:r>
          </a:p>
          <a:p>
            <a:pPr lvl="0">
              <a:buFont typeface="Arial"/>
              <a:buChar char="•"/>
            </a:pPr>
            <a:endParaRPr lang="en-AU" sz="2200" dirty="0" smtClean="0">
              <a:solidFill>
                <a:srgbClr val="000000"/>
              </a:solidFill>
            </a:endParaRPr>
          </a:p>
          <a:p>
            <a:pPr lvl="0">
              <a:buFont typeface="Arial"/>
              <a:buChar char="•"/>
            </a:pPr>
            <a:r>
              <a:rPr lang="en-AU" sz="2200" dirty="0" smtClean="0">
                <a:solidFill>
                  <a:srgbClr val="000000"/>
                </a:solidFill>
              </a:rPr>
              <a:t> Accommodation &amp; meals</a:t>
            </a:r>
          </a:p>
          <a:p>
            <a:pPr lvl="0">
              <a:buFont typeface="Arial"/>
              <a:buChar char="•"/>
            </a:pPr>
            <a:r>
              <a:rPr lang="en-AU" sz="2200" dirty="0" smtClean="0">
                <a:solidFill>
                  <a:srgbClr val="000000"/>
                </a:solidFill>
              </a:rPr>
              <a:t> Briefing time &amp; location</a:t>
            </a:r>
          </a:p>
          <a:p>
            <a:pPr lvl="0">
              <a:buFont typeface="Arial"/>
              <a:buChar char="•"/>
            </a:pPr>
            <a:r>
              <a:rPr lang="en-AU" sz="2200" dirty="0" smtClean="0">
                <a:solidFill>
                  <a:srgbClr val="000000"/>
                </a:solidFill>
              </a:rPr>
              <a:t> Roster for all 2 days</a:t>
            </a:r>
          </a:p>
          <a:p>
            <a:pPr lvl="1">
              <a:buFont typeface="Arial"/>
              <a:buChar char="•"/>
            </a:pPr>
            <a:r>
              <a:rPr lang="en-AU" sz="2200" dirty="0" smtClean="0">
                <a:solidFill>
                  <a:srgbClr val="000000"/>
                </a:solidFill>
              </a:rPr>
              <a:t> including wake up, breakfast, travel &amp; working times</a:t>
            </a:r>
          </a:p>
          <a:p>
            <a:pPr lvl="1">
              <a:buFont typeface="Arial"/>
              <a:buChar char="•"/>
            </a:pPr>
            <a:r>
              <a:rPr lang="en-AU" sz="2200" dirty="0" smtClean="0">
                <a:solidFill>
                  <a:srgbClr val="000000"/>
                </a:solidFill>
              </a:rPr>
              <a:t> no longer than 14 hours total in any 24 hour period</a:t>
            </a:r>
          </a:p>
          <a:p>
            <a:pPr lvl="0">
              <a:buFont typeface="Arial"/>
              <a:buChar char="•"/>
            </a:pPr>
            <a:r>
              <a:rPr lang="en-AU" sz="2200" dirty="0" smtClean="0">
                <a:solidFill>
                  <a:srgbClr val="000000"/>
                </a:solidFill>
              </a:rPr>
              <a:t> Transport plan for members attending from other divisions/region</a:t>
            </a:r>
            <a:endParaRPr lang="en-AU" sz="2200" dirty="0">
              <a:solidFill>
                <a:srgbClr val="000000"/>
              </a:solidFill>
            </a:endParaRP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3" name="Picture 2"/>
          <p:cNvPicPr>
            <a:picLocks noChangeAspect="1" noChangeArrowheads="1"/>
          </p:cNvPicPr>
          <p:nvPr/>
        </p:nvPicPr>
        <p:blipFill>
          <a:blip r:embed="rId3" cstate="print"/>
          <a:srcRect/>
          <a:stretch>
            <a:fillRect/>
          </a:stretch>
        </p:blipFill>
        <p:spPr bwMode="auto">
          <a:xfrm>
            <a:off x="5770563" y="4460875"/>
            <a:ext cx="2687637" cy="2016125"/>
          </a:xfrm>
          <a:prstGeom prst="rect">
            <a:avLst/>
          </a:prstGeom>
          <a:noFill/>
          <a:ln w="9525">
            <a:noFill/>
            <a:miter lim="800000"/>
            <a:headEnd/>
            <a:tailEnd/>
          </a:ln>
          <a:effectLst/>
        </p:spPr>
      </p:pic>
      <p:sp>
        <p:nvSpPr>
          <p:cNvPr id="4098" name="Date Placeholder 3"/>
          <p:cNvSpPr>
            <a:spLocks noGrp="1"/>
          </p:cNvSpPr>
          <p:nvPr>
            <p:ph type="dt" sz="quarter" idx="10"/>
          </p:nvPr>
        </p:nvSpPr>
        <p:spPr>
          <a:noFill/>
          <a:ln>
            <a:round/>
            <a:headEnd/>
            <a:tailEnd/>
          </a:ln>
        </p:spPr>
        <p:txBody>
          <a:bodyPr/>
          <a:lstStyle/>
          <a:p>
            <a:fld id="{8353486C-E446-481D-B5CA-BCC3D4386A68}" type="datetime3">
              <a:rPr lang="en-US" smtClean="0"/>
              <a:t>10 December 2013</a:t>
            </a:fld>
            <a:endParaRPr lang="en-GB"/>
          </a:p>
        </p:txBody>
      </p:sp>
      <p:sp>
        <p:nvSpPr>
          <p:cNvPr id="4099" name="Slide Number Placeholder 5"/>
          <p:cNvSpPr>
            <a:spLocks noGrp="1"/>
          </p:cNvSpPr>
          <p:nvPr>
            <p:ph type="sldNum" sz="quarter" idx="12"/>
          </p:nvPr>
        </p:nvSpPr>
        <p:spPr>
          <a:noFill/>
          <a:ln>
            <a:round/>
            <a:headEnd/>
            <a:tailEnd/>
          </a:ln>
        </p:spPr>
        <p:txBody>
          <a:bodyPr/>
          <a:lstStyle/>
          <a:p>
            <a:fld id="{1D33CB82-0511-9543-B2FE-524C85C3D6C9}" type="slidenum">
              <a:rPr lang="en-GB"/>
              <a:pPr/>
              <a:t>4</a:t>
            </a:fld>
            <a:endParaRPr lang="en-GB"/>
          </a:p>
        </p:txBody>
      </p:sp>
      <p:sp>
        <p:nvSpPr>
          <p:cNvPr id="4100"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a:t>Where do we start?</a:t>
            </a:r>
          </a:p>
        </p:txBody>
      </p:sp>
      <p:sp>
        <p:nvSpPr>
          <p:cNvPr id="2054" name="Content Placeholder 1"/>
          <p:cNvSpPr>
            <a:spLocks noGrp="1"/>
          </p:cNvSpPr>
          <p:nvPr>
            <p:ph idx="1"/>
          </p:nvPr>
        </p:nvSpPr>
        <p:spPr>
          <a:xfrm>
            <a:off x="1547813" y="1341438"/>
            <a:ext cx="5327650" cy="503237"/>
          </a:xfrm>
        </p:spPr>
        <p:txBody>
          <a:bodyPr/>
          <a:lstStyle/>
          <a:p>
            <a:pPr marL="0" indent="0" algn="ctr">
              <a:buFont typeface="Arial" pitchFamily="-102" charset="0"/>
              <a:buNone/>
            </a:pPr>
            <a:r>
              <a:rPr lang="en-AU" sz="2200"/>
              <a:t>Safety should be everyone’s priority!</a:t>
            </a:r>
          </a:p>
          <a:p>
            <a:pPr marL="0" indent="0"/>
            <a:endParaRPr lang="en-AU" sz="2200"/>
          </a:p>
        </p:txBody>
      </p:sp>
      <p:sp>
        <p:nvSpPr>
          <p:cNvPr id="4102" name="TextBox 1"/>
          <p:cNvSpPr txBox="1">
            <a:spLocks noChangeArrowheads="1"/>
          </p:cNvSpPr>
          <p:nvPr/>
        </p:nvSpPr>
        <p:spPr bwMode="auto">
          <a:xfrm>
            <a:off x="882650" y="2324100"/>
            <a:ext cx="7361238" cy="3244836"/>
          </a:xfrm>
          <a:prstGeom prst="rect">
            <a:avLst/>
          </a:prstGeom>
          <a:noFill/>
          <a:ln w="9525">
            <a:noFill/>
            <a:miter lim="800000"/>
            <a:headEnd/>
            <a:tailEnd/>
          </a:ln>
        </p:spPr>
        <p:txBody>
          <a:bodyPr>
            <a:prstTxWarp prst="textNoShape">
              <a:avLst/>
            </a:prstTxWarp>
            <a:spAutoFit/>
          </a:bodyPr>
          <a:lstStyle/>
          <a:p>
            <a:pPr marL="342900" indent="-342900">
              <a:buFont typeface="Wingdings 2" pitchFamily="-102" charset="2"/>
              <a:buChar char=""/>
            </a:pPr>
            <a:r>
              <a:rPr lang="en-AU" sz="2200" dirty="0">
                <a:solidFill>
                  <a:schemeClr val="tx1"/>
                </a:solidFill>
              </a:rPr>
              <a:t>Your own safety and that of other members on duty</a:t>
            </a:r>
          </a:p>
          <a:p>
            <a:pPr marL="800100" lvl="1" indent="-342900">
              <a:buFont typeface="Wingdings" pitchFamily="-102" charset="2"/>
              <a:buChar char="§"/>
            </a:pPr>
            <a:endParaRPr lang="en-AU" sz="2200" dirty="0">
              <a:solidFill>
                <a:schemeClr val="tx1"/>
              </a:solidFill>
            </a:endParaRPr>
          </a:p>
          <a:p>
            <a:pPr marL="800100" lvl="1" indent="-342900">
              <a:buFont typeface="Wingdings" pitchFamily="-102" charset="2"/>
              <a:buChar char="§"/>
            </a:pPr>
            <a:r>
              <a:rPr lang="en-AU" sz="2200" dirty="0">
                <a:solidFill>
                  <a:schemeClr val="tx1"/>
                </a:solidFill>
              </a:rPr>
              <a:t>Do members need a security escort at the event?</a:t>
            </a:r>
          </a:p>
          <a:p>
            <a:pPr marL="800100" lvl="1" indent="-342900">
              <a:buFont typeface="Wingdings" pitchFamily="-102" charset="2"/>
              <a:buChar char="§"/>
            </a:pPr>
            <a:r>
              <a:rPr lang="en-AU" sz="2200" dirty="0">
                <a:solidFill>
                  <a:schemeClr val="tx1"/>
                </a:solidFill>
              </a:rPr>
              <a:t>Are rostered shifts too long? </a:t>
            </a:r>
            <a:endParaRPr lang="en-AU" sz="2200" dirty="0" smtClean="0">
              <a:solidFill>
                <a:schemeClr val="tx1"/>
              </a:solidFill>
            </a:endParaRPr>
          </a:p>
          <a:p>
            <a:pPr marL="800100" lvl="1" indent="-342900">
              <a:buFont typeface="Wingdings" pitchFamily="-102" charset="2"/>
              <a:buChar char="§"/>
            </a:pPr>
            <a:r>
              <a:rPr lang="en-AU" sz="2200" dirty="0" smtClean="0">
                <a:solidFill>
                  <a:schemeClr val="tx1"/>
                </a:solidFill>
              </a:rPr>
              <a:t>Is there a good break-out rest area?</a:t>
            </a:r>
          </a:p>
          <a:p>
            <a:pPr marL="800100" lvl="1" indent="-342900">
              <a:buFont typeface="Wingdings" pitchFamily="-102" charset="2"/>
              <a:buChar char="§"/>
            </a:pPr>
            <a:r>
              <a:rPr lang="en-AU" sz="2200" dirty="0" smtClean="0">
                <a:solidFill>
                  <a:schemeClr val="tx1"/>
                </a:solidFill>
              </a:rPr>
              <a:t>Are members adequately trained and prepared for this event?</a:t>
            </a:r>
          </a:p>
          <a:p>
            <a:pPr marL="800100" lvl="1" indent="-342900">
              <a:buFont typeface="Wingdings" pitchFamily="-102" charset="2"/>
              <a:buChar char="§"/>
            </a:pPr>
            <a:r>
              <a:rPr lang="en-AU" sz="2200" dirty="0" smtClean="0">
                <a:solidFill>
                  <a:schemeClr val="tx1"/>
                </a:solidFill>
              </a:rPr>
              <a:t>Do members have appropriate uniform and shelter available?</a:t>
            </a:r>
          </a:p>
          <a:p>
            <a:pPr marL="342900" indent="-342900">
              <a:buFont typeface="Wingdings 2" pitchFamily="-102" charset="2"/>
              <a:buChar char=""/>
            </a:pPr>
            <a:endParaRPr lang="en-AU" sz="2200" dirty="0">
              <a:solidFill>
                <a:schemeClr val="tx1"/>
              </a:solidFill>
            </a:endParaRP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0" dirty="0" smtClean="0"/>
              <a:t>Event Information</a:t>
            </a:r>
            <a:endParaRPr lang="en-US" sz="3600" b="0" dirty="0"/>
          </a:p>
        </p:txBody>
      </p:sp>
      <p:sp>
        <p:nvSpPr>
          <p:cNvPr id="3" name="Content Placeholder 2"/>
          <p:cNvSpPr>
            <a:spLocks noGrp="1"/>
          </p:cNvSpPr>
          <p:nvPr>
            <p:ph idx="1"/>
          </p:nvPr>
        </p:nvSpPr>
        <p:spPr/>
        <p:txBody>
          <a:bodyPr>
            <a:normAutofit fontScale="92500" lnSpcReduction="10000"/>
          </a:bodyPr>
          <a:lstStyle/>
          <a:p>
            <a:pPr>
              <a:buNone/>
            </a:pPr>
            <a:r>
              <a:rPr lang="en-AU" sz="2200" dirty="0" smtClean="0"/>
              <a:t>Event details</a:t>
            </a:r>
          </a:p>
          <a:p>
            <a:r>
              <a:rPr lang="en-AU" sz="2200" dirty="0" smtClean="0"/>
              <a:t>2-day car rally held on logging trails over a weekend in May in rural Southern Australia</a:t>
            </a:r>
          </a:p>
          <a:p>
            <a:r>
              <a:rPr lang="en-AU" sz="2200" dirty="0" smtClean="0"/>
              <a:t>20 teams / cars, with support crews</a:t>
            </a:r>
          </a:p>
          <a:p>
            <a:r>
              <a:rPr lang="en-AU" sz="2200" dirty="0" smtClean="0"/>
              <a:t>Up to 2,500 spectators expected around a 180km course</a:t>
            </a:r>
          </a:p>
          <a:p>
            <a:r>
              <a:rPr lang="en-AU" sz="2200" dirty="0" smtClean="0"/>
              <a:t>Event organiser providing radios with coverage of entire course</a:t>
            </a:r>
          </a:p>
          <a:p>
            <a:r>
              <a:rPr lang="en-AU" sz="2200" dirty="0" smtClean="0"/>
              <a:t>Limited mobile phone coverage on-course</a:t>
            </a:r>
          </a:p>
          <a:p>
            <a:r>
              <a:rPr lang="en-AU" sz="2200" dirty="0" smtClean="0"/>
              <a:t>Limited take-away food available at start/finish area </a:t>
            </a:r>
          </a:p>
          <a:p>
            <a:endParaRPr lang="en-AU" sz="2200" dirty="0" smtClean="0"/>
          </a:p>
          <a:p>
            <a:pPr>
              <a:buNone/>
            </a:pPr>
            <a:r>
              <a:rPr lang="en-AU" sz="2200" dirty="0" smtClean="0"/>
              <a:t>Event location</a:t>
            </a:r>
          </a:p>
          <a:p>
            <a:r>
              <a:rPr lang="en-AU" sz="2200" dirty="0" smtClean="0"/>
              <a:t>Start/finish 1 hour drive from closest SJ division in a regional centre (population 25,000 – limited accommodation in town due to event)</a:t>
            </a:r>
          </a:p>
          <a:p>
            <a:r>
              <a:rPr lang="en-AU" sz="2200" dirty="0" smtClean="0"/>
              <a:t>St John mobile crews stationed at points approx 30 mins drive from start/finish area </a:t>
            </a:r>
            <a:endParaRPr lang="en-US" sz="2200" dirty="0"/>
          </a:p>
        </p:txBody>
      </p:sp>
      <p:sp>
        <p:nvSpPr>
          <p:cNvPr id="4" name="Date Placeholder 3"/>
          <p:cNvSpPr>
            <a:spLocks noGrp="1"/>
          </p:cNvSpPr>
          <p:nvPr>
            <p:ph type="dt" idx="10"/>
          </p:nvPr>
        </p:nvSpPr>
        <p:spPr/>
        <p:txBody>
          <a:bodyPr/>
          <a:lstStyle/>
          <a:p>
            <a:fld id="{FE7233D8-18D0-44B6-B478-4F3EBAF7212E}" type="datetime3">
              <a:rPr lang="en-US" smtClean="0"/>
              <a:t>10 December 2013</a:t>
            </a:fld>
            <a:endParaRPr lang="en-GB"/>
          </a:p>
        </p:txBody>
      </p:sp>
      <p:sp>
        <p:nvSpPr>
          <p:cNvPr id="5" name="Footer Placeholder 4"/>
          <p:cNvSpPr>
            <a:spLocks noGrp="1"/>
          </p:cNvSpPr>
          <p:nvPr>
            <p:ph type="ftr" idx="11"/>
          </p:nvPr>
        </p:nvSpPr>
        <p:spPr/>
        <p:txBody>
          <a:bodyPr/>
          <a:lstStyle/>
          <a:p>
            <a:pPr>
              <a:defRPr/>
            </a:pPr>
            <a:r>
              <a:rPr lang="en-GB" smtClean="0"/>
              <a:t>Event Safety</a:t>
            </a:r>
            <a:endParaRPr lang="en-GB"/>
          </a:p>
        </p:txBody>
      </p:sp>
      <p:sp>
        <p:nvSpPr>
          <p:cNvPr id="6" name="Slide Number Placeholder 5"/>
          <p:cNvSpPr>
            <a:spLocks noGrp="1"/>
          </p:cNvSpPr>
          <p:nvPr>
            <p:ph type="sldNum" idx="12"/>
          </p:nvPr>
        </p:nvSpPr>
        <p:spPr/>
        <p:txBody>
          <a:bodyPr/>
          <a:lstStyle/>
          <a:p>
            <a:fld id="{1FFD376E-3414-9A4D-83AD-320F105A8EEE}" type="slidenum">
              <a:rPr lang="en-GB" smtClean="0"/>
              <a:pPr/>
              <a:t>40</a:t>
            </a:fld>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a:ln>
            <a:round/>
            <a:headEnd/>
            <a:tailEnd/>
          </a:ln>
        </p:spPr>
        <p:txBody>
          <a:bodyPr/>
          <a:lstStyle/>
          <a:p>
            <a:fld id="{48CA0C0B-443B-4F71-B707-79FAEF851CBE}" type="datetime3">
              <a:rPr lang="en-US" smtClean="0"/>
              <a:t>10 December 2013</a:t>
            </a:fld>
            <a:endParaRPr lang="en-GB"/>
          </a:p>
        </p:txBody>
      </p:sp>
      <p:sp>
        <p:nvSpPr>
          <p:cNvPr id="31747" name="Slide Number Placeholder 5"/>
          <p:cNvSpPr>
            <a:spLocks noGrp="1"/>
          </p:cNvSpPr>
          <p:nvPr>
            <p:ph type="sldNum" sz="quarter" idx="12"/>
          </p:nvPr>
        </p:nvSpPr>
        <p:spPr>
          <a:noFill/>
          <a:ln>
            <a:round/>
            <a:headEnd/>
            <a:tailEnd/>
          </a:ln>
        </p:spPr>
        <p:txBody>
          <a:bodyPr/>
          <a:lstStyle/>
          <a:p>
            <a:fld id="{AD66DF6E-AA73-7A4B-A654-48CE3A2AAF80}" type="slidenum">
              <a:rPr lang="en-GB"/>
              <a:pPr/>
              <a:t>41</a:t>
            </a:fld>
            <a:endParaRPr lang="en-GB"/>
          </a:p>
        </p:txBody>
      </p:sp>
      <p:sp>
        <p:nvSpPr>
          <p:cNvPr id="31748"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Conclusion</a:t>
            </a:r>
          </a:p>
        </p:txBody>
      </p:sp>
      <p:sp>
        <p:nvSpPr>
          <p:cNvPr id="31749" name="Content Placeholder 1"/>
          <p:cNvSpPr txBox="1">
            <a:spLocks/>
          </p:cNvSpPr>
          <p:nvPr/>
        </p:nvSpPr>
        <p:spPr bwMode="auto">
          <a:xfrm>
            <a:off x="900113" y="2060575"/>
            <a:ext cx="6696075" cy="1008063"/>
          </a:xfrm>
          <a:prstGeom prst="rect">
            <a:avLst/>
          </a:prstGeom>
          <a:noFill/>
          <a:ln w="9525">
            <a:noFill/>
            <a:round/>
            <a:headEnd/>
            <a:tailEnd/>
          </a:ln>
          <a:effectLst/>
        </p:spPr>
        <p:txBody>
          <a:bodyPr lIns="90000" tIns="46800" rIns="90000" bIns="46800">
            <a:prstTxWarp prst="textNoShape">
              <a:avLst/>
            </a:prstTxWarp>
          </a:bodyPr>
          <a:lstStyle/>
          <a:p>
            <a:pPr marL="341313" indent="-341313" eaLnBrk="0" hangingPunct="0">
              <a:spcBef>
                <a:spcPts val="800"/>
              </a:spcBef>
              <a:buFont typeface="Arial" pitchFamily="-102" charset="0"/>
              <a:buChar char="•"/>
            </a:pPr>
            <a:r>
              <a:rPr lang="en-AU" sz="2200" dirty="0">
                <a:solidFill>
                  <a:srgbClr val="000000"/>
                </a:solidFill>
              </a:rPr>
              <a:t>We need to be vigilant in</a:t>
            </a:r>
            <a:r>
              <a:rPr lang="en-AU" sz="2200" dirty="0" smtClean="0">
                <a:solidFill>
                  <a:srgbClr val="000000"/>
                </a:solidFill>
              </a:rPr>
              <a:t> monitoring </a:t>
            </a:r>
            <a:r>
              <a:rPr lang="en-AU" sz="2200" dirty="0">
                <a:solidFill>
                  <a:srgbClr val="000000"/>
                </a:solidFill>
              </a:rPr>
              <a:t>and management of </a:t>
            </a:r>
            <a:r>
              <a:rPr lang="en-AU" sz="2200" dirty="0" smtClean="0">
                <a:solidFill>
                  <a:srgbClr val="000000"/>
                </a:solidFill>
              </a:rPr>
              <a:t>fatigue. We should plan &amp; roster to minimise fatigue</a:t>
            </a:r>
          </a:p>
          <a:p>
            <a:pPr marL="341313" indent="-341313" eaLnBrk="0" hangingPunct="0">
              <a:spcBef>
                <a:spcPts val="800"/>
              </a:spcBef>
              <a:buFont typeface="Arial" pitchFamily="-102" charset="0"/>
              <a:buChar char="•"/>
            </a:pPr>
            <a:r>
              <a:rPr lang="en-AU" sz="2200" dirty="0">
                <a:solidFill>
                  <a:srgbClr val="000000"/>
                </a:solidFill>
              </a:rPr>
              <a:t>Safety is part of</a:t>
            </a:r>
            <a:r>
              <a:rPr lang="en-AU" sz="2200" dirty="0" smtClean="0">
                <a:solidFill>
                  <a:srgbClr val="000000"/>
                </a:solidFill>
              </a:rPr>
              <a:t> all aspects of an event: </a:t>
            </a:r>
            <a:r>
              <a:rPr lang="en-AU" sz="2200" dirty="0">
                <a:solidFill>
                  <a:srgbClr val="000000"/>
                </a:solidFill>
              </a:rPr>
              <a:t>planning, during</a:t>
            </a:r>
            <a:r>
              <a:rPr lang="en-AU" sz="2200" dirty="0" smtClean="0">
                <a:solidFill>
                  <a:srgbClr val="000000"/>
                </a:solidFill>
              </a:rPr>
              <a:t> and after the event</a:t>
            </a:r>
          </a:p>
          <a:p>
            <a:pPr marL="341313" indent="-341313" eaLnBrk="0" hangingPunct="0">
              <a:spcBef>
                <a:spcPts val="800"/>
              </a:spcBef>
              <a:buFont typeface="Arial" pitchFamily="-102" charset="0"/>
              <a:buChar char="•"/>
            </a:pPr>
            <a:r>
              <a:rPr lang="en-AU" sz="2200" dirty="0" smtClean="0">
                <a:solidFill>
                  <a:srgbClr val="000000"/>
                </a:solidFill>
              </a:rPr>
              <a:t>We should take every opportunity to advocate for and promote healthy event planning</a:t>
            </a:r>
          </a:p>
          <a:p>
            <a:pPr marL="341313" indent="-341313" eaLnBrk="0" hangingPunct="0">
              <a:spcBef>
                <a:spcPts val="800"/>
              </a:spcBef>
              <a:buFont typeface="Arial" pitchFamily="-102" charset="0"/>
              <a:buChar char="•"/>
            </a:pPr>
            <a:r>
              <a:rPr lang="en-AU" sz="2200" dirty="0">
                <a:solidFill>
                  <a:srgbClr val="000000"/>
                </a:solidFill>
              </a:rPr>
              <a:t>Developing our approach to safety and preventative health care provides exciting ongoing opportunities to improve our service delivery models.</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round/>
            <a:headEnd/>
            <a:tailEnd/>
          </a:ln>
        </p:spPr>
        <p:txBody>
          <a:bodyPr/>
          <a:lstStyle/>
          <a:p>
            <a:fld id="{B54EE1B6-5D51-4DA3-A6F5-E1FE67D8758C}" type="datetime3">
              <a:rPr lang="en-US" smtClean="0"/>
              <a:t>10 December 2013</a:t>
            </a:fld>
            <a:endParaRPr lang="en-GB"/>
          </a:p>
        </p:txBody>
      </p:sp>
      <p:sp>
        <p:nvSpPr>
          <p:cNvPr id="5123" name="Slide Number Placeholder 5"/>
          <p:cNvSpPr>
            <a:spLocks noGrp="1"/>
          </p:cNvSpPr>
          <p:nvPr>
            <p:ph type="sldNum" sz="quarter" idx="12"/>
          </p:nvPr>
        </p:nvSpPr>
        <p:spPr>
          <a:noFill/>
          <a:ln>
            <a:round/>
            <a:headEnd/>
            <a:tailEnd/>
          </a:ln>
        </p:spPr>
        <p:txBody>
          <a:bodyPr/>
          <a:lstStyle/>
          <a:p>
            <a:fld id="{F99895AB-9F5C-8C44-9DD4-1618372FAF4C}" type="slidenum">
              <a:rPr lang="en-GB"/>
              <a:pPr/>
              <a:t>5</a:t>
            </a:fld>
            <a:endParaRPr lang="en-GB"/>
          </a:p>
        </p:txBody>
      </p:sp>
      <p:sp>
        <p:nvSpPr>
          <p:cNvPr id="5124"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a:t>Where do we start?</a:t>
            </a:r>
          </a:p>
        </p:txBody>
      </p:sp>
      <p:sp>
        <p:nvSpPr>
          <p:cNvPr id="2054" name="Content Placeholder 1"/>
          <p:cNvSpPr>
            <a:spLocks noGrp="1"/>
          </p:cNvSpPr>
          <p:nvPr>
            <p:ph idx="1"/>
          </p:nvPr>
        </p:nvSpPr>
        <p:spPr>
          <a:xfrm>
            <a:off x="1547813" y="1341438"/>
            <a:ext cx="5327650" cy="503237"/>
          </a:xfrm>
        </p:spPr>
        <p:txBody>
          <a:bodyPr/>
          <a:lstStyle/>
          <a:p>
            <a:pPr marL="0" indent="0" algn="ctr">
              <a:buFont typeface="Arial" pitchFamily="-102" charset="0"/>
              <a:buNone/>
            </a:pPr>
            <a:r>
              <a:rPr lang="en-AU" sz="2200"/>
              <a:t>Safety should be everyone’s priority!</a:t>
            </a:r>
          </a:p>
          <a:p>
            <a:pPr marL="0" indent="0"/>
            <a:endParaRPr lang="en-AU" sz="2200"/>
          </a:p>
        </p:txBody>
      </p:sp>
      <p:sp>
        <p:nvSpPr>
          <p:cNvPr id="2" name="TextBox 1"/>
          <p:cNvSpPr txBox="1"/>
          <p:nvPr/>
        </p:nvSpPr>
        <p:spPr>
          <a:xfrm>
            <a:off x="882650" y="2205038"/>
            <a:ext cx="7361238" cy="2615126"/>
          </a:xfrm>
          <a:prstGeom prst="rect">
            <a:avLst/>
          </a:prstGeom>
          <a:noFill/>
        </p:spPr>
        <p:txBody>
          <a:bodyPr>
            <a:prstTxWarp prst="textNoShape">
              <a:avLst/>
            </a:prstTxWarp>
            <a:spAutoFit/>
          </a:bodyPr>
          <a:lstStyle/>
          <a:p>
            <a:pPr marL="342900" indent="-342900">
              <a:buFont typeface="Wingdings 2" pitchFamily="-102" charset="2"/>
              <a:buChar char=""/>
            </a:pPr>
            <a:r>
              <a:rPr lang="en-AU" sz="2200" dirty="0">
                <a:solidFill>
                  <a:schemeClr val="tx1"/>
                </a:solidFill>
              </a:rPr>
              <a:t>Members of the public, event staff and competitors</a:t>
            </a:r>
          </a:p>
          <a:p>
            <a:pPr marL="342900" indent="-342900"/>
            <a:endParaRPr lang="en-AU" sz="2200" dirty="0" smtClean="0">
              <a:solidFill>
                <a:schemeClr val="tx1"/>
              </a:solidFill>
            </a:endParaRPr>
          </a:p>
          <a:p>
            <a:pPr marL="800100" lvl="1" indent="-342900">
              <a:buFont typeface="Wingdings" pitchFamily="-102" charset="2"/>
              <a:buChar char="§"/>
            </a:pPr>
            <a:r>
              <a:rPr lang="en-AU" sz="2200" dirty="0" smtClean="0">
                <a:solidFill>
                  <a:schemeClr val="tx1"/>
                </a:solidFill>
              </a:rPr>
              <a:t>What is the impact of current / predicted weather on the event?</a:t>
            </a:r>
            <a:endParaRPr lang="en-AU" sz="2200" dirty="0">
              <a:solidFill>
                <a:schemeClr val="tx1"/>
              </a:solidFill>
            </a:endParaRPr>
          </a:p>
          <a:p>
            <a:pPr marL="800100" lvl="1" indent="-342900">
              <a:buFont typeface="Wingdings" pitchFamily="-102" charset="2"/>
              <a:buChar char="§"/>
            </a:pPr>
            <a:r>
              <a:rPr lang="en-AU" sz="2200" dirty="0">
                <a:solidFill>
                  <a:schemeClr val="tx1"/>
                </a:solidFill>
              </a:rPr>
              <a:t>Is the site safe for an event of this nature?</a:t>
            </a:r>
          </a:p>
          <a:p>
            <a:pPr marL="800100" lvl="1" indent="-342900">
              <a:buFont typeface="Wingdings" pitchFamily="-102" charset="2"/>
              <a:buChar char="§"/>
            </a:pPr>
            <a:r>
              <a:rPr lang="en-AU" sz="2200" dirty="0">
                <a:solidFill>
                  <a:schemeClr val="tx1"/>
                </a:solidFill>
              </a:rPr>
              <a:t>Are there any obvious hazards visible around the event site?</a:t>
            </a:r>
          </a:p>
          <a:p>
            <a:pPr marL="342900" indent="-342900">
              <a:buFont typeface="Wingdings 2" pitchFamily="-102" charset="2"/>
              <a:buChar char=""/>
            </a:pPr>
            <a:endParaRPr lang="en-AU" sz="2200" dirty="0">
              <a:solidFill>
                <a:schemeClr val="tx1"/>
              </a:solidFill>
            </a:endParaRPr>
          </a:p>
        </p:txBody>
      </p:sp>
      <p:sp>
        <p:nvSpPr>
          <p:cNvPr id="3" name="Footer Placeholder 2"/>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1" name="Picture 2"/>
          <p:cNvPicPr>
            <a:picLocks noChangeAspect="1" noChangeArrowheads="1"/>
          </p:cNvPicPr>
          <p:nvPr/>
        </p:nvPicPr>
        <p:blipFill>
          <a:blip r:embed="rId3" cstate="print"/>
          <a:srcRect/>
          <a:stretch>
            <a:fillRect/>
          </a:stretch>
        </p:blipFill>
        <p:spPr bwMode="auto">
          <a:xfrm>
            <a:off x="179388" y="4638675"/>
            <a:ext cx="2590800" cy="1762125"/>
          </a:xfrm>
          <a:prstGeom prst="rect">
            <a:avLst/>
          </a:prstGeom>
          <a:noFill/>
          <a:ln w="9525">
            <a:noFill/>
            <a:miter lim="800000"/>
            <a:headEnd/>
            <a:tailEnd/>
          </a:ln>
          <a:effectLst/>
        </p:spPr>
      </p:pic>
      <p:sp>
        <p:nvSpPr>
          <p:cNvPr id="6146" name="Date Placeholder 3"/>
          <p:cNvSpPr>
            <a:spLocks noGrp="1"/>
          </p:cNvSpPr>
          <p:nvPr>
            <p:ph type="dt" sz="quarter" idx="10"/>
          </p:nvPr>
        </p:nvSpPr>
        <p:spPr>
          <a:noFill/>
          <a:ln>
            <a:round/>
            <a:headEnd/>
            <a:tailEnd/>
          </a:ln>
        </p:spPr>
        <p:txBody>
          <a:bodyPr/>
          <a:lstStyle/>
          <a:p>
            <a:fld id="{CD6FCA4C-C443-4C64-AAF0-9DE353D5C73F}" type="datetime3">
              <a:rPr lang="en-US" smtClean="0"/>
              <a:t>10 December 2013</a:t>
            </a:fld>
            <a:endParaRPr lang="en-GB"/>
          </a:p>
        </p:txBody>
      </p:sp>
      <p:sp>
        <p:nvSpPr>
          <p:cNvPr id="6147" name="Slide Number Placeholder 5"/>
          <p:cNvSpPr>
            <a:spLocks noGrp="1"/>
          </p:cNvSpPr>
          <p:nvPr>
            <p:ph type="sldNum" sz="quarter" idx="12"/>
          </p:nvPr>
        </p:nvSpPr>
        <p:spPr>
          <a:noFill/>
          <a:ln>
            <a:round/>
            <a:headEnd/>
            <a:tailEnd/>
          </a:ln>
        </p:spPr>
        <p:txBody>
          <a:bodyPr/>
          <a:lstStyle/>
          <a:p>
            <a:fld id="{44CEED9D-885E-9C48-8AED-6FC7B3175940}" type="slidenum">
              <a:rPr lang="en-GB"/>
              <a:pPr/>
              <a:t>6</a:t>
            </a:fld>
            <a:endParaRPr lang="en-GB"/>
          </a:p>
        </p:txBody>
      </p:sp>
      <p:sp>
        <p:nvSpPr>
          <p:cNvPr id="6148"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a:t>Where do we start?</a:t>
            </a:r>
          </a:p>
        </p:txBody>
      </p:sp>
      <p:sp>
        <p:nvSpPr>
          <p:cNvPr id="2054" name="Content Placeholder 1"/>
          <p:cNvSpPr>
            <a:spLocks noGrp="1"/>
          </p:cNvSpPr>
          <p:nvPr>
            <p:ph idx="1"/>
          </p:nvPr>
        </p:nvSpPr>
        <p:spPr>
          <a:xfrm>
            <a:off x="1547813" y="1341438"/>
            <a:ext cx="5327650" cy="503237"/>
          </a:xfrm>
        </p:spPr>
        <p:txBody>
          <a:bodyPr/>
          <a:lstStyle/>
          <a:p>
            <a:pPr marL="0" indent="0" algn="ctr">
              <a:buFont typeface="Arial" pitchFamily="-102" charset="0"/>
              <a:buNone/>
            </a:pPr>
            <a:r>
              <a:rPr lang="en-AU" sz="2200"/>
              <a:t>Safety should be everyone’s priority!</a:t>
            </a:r>
          </a:p>
          <a:p>
            <a:pPr marL="0" indent="0"/>
            <a:endParaRPr lang="en-AU" sz="2200"/>
          </a:p>
        </p:txBody>
      </p:sp>
      <p:sp>
        <p:nvSpPr>
          <p:cNvPr id="2" name="TextBox 1"/>
          <p:cNvSpPr txBox="1"/>
          <p:nvPr/>
        </p:nvSpPr>
        <p:spPr>
          <a:xfrm>
            <a:off x="1042988" y="2333625"/>
            <a:ext cx="7362825" cy="2615126"/>
          </a:xfrm>
          <a:prstGeom prst="rect">
            <a:avLst/>
          </a:prstGeom>
          <a:noFill/>
        </p:spPr>
        <p:txBody>
          <a:bodyPr>
            <a:prstTxWarp prst="textNoShape">
              <a:avLst/>
            </a:prstTxWarp>
            <a:spAutoFit/>
          </a:bodyPr>
          <a:lstStyle/>
          <a:p>
            <a:pPr marL="342900" indent="-342900">
              <a:buFont typeface="Wingdings 2" pitchFamily="-102" charset="2"/>
              <a:buChar char=""/>
            </a:pPr>
            <a:r>
              <a:rPr lang="en-AU" sz="2200" dirty="0">
                <a:solidFill>
                  <a:schemeClr val="tx1"/>
                </a:solidFill>
              </a:rPr>
              <a:t>Our patients</a:t>
            </a:r>
          </a:p>
          <a:p>
            <a:pPr marL="342900" indent="-342900"/>
            <a:endParaRPr lang="en-AU" sz="2200" dirty="0" smtClean="0">
              <a:solidFill>
                <a:schemeClr val="tx1"/>
              </a:solidFill>
            </a:endParaRPr>
          </a:p>
          <a:p>
            <a:pPr marL="800100" lvl="1" indent="-342900">
              <a:buFont typeface="Wingdings" pitchFamily="-102" charset="2"/>
              <a:buChar char="§"/>
            </a:pPr>
            <a:r>
              <a:rPr lang="en-AU" sz="2200" dirty="0" smtClean="0">
                <a:solidFill>
                  <a:schemeClr val="tx1"/>
                </a:solidFill>
              </a:rPr>
              <a:t>Can we safely care for the number &amp; type of patients expected?</a:t>
            </a:r>
          </a:p>
          <a:p>
            <a:pPr marL="800100" lvl="1" indent="-342900">
              <a:buFont typeface="Wingdings" pitchFamily="-102" charset="2"/>
              <a:buChar char="§"/>
            </a:pPr>
            <a:r>
              <a:rPr lang="en-AU" sz="2200" dirty="0" smtClean="0">
                <a:solidFill>
                  <a:schemeClr val="tx1"/>
                </a:solidFill>
              </a:rPr>
              <a:t>Do </a:t>
            </a:r>
            <a:r>
              <a:rPr lang="en-AU" sz="2200" dirty="0">
                <a:solidFill>
                  <a:schemeClr val="tx1"/>
                </a:solidFill>
              </a:rPr>
              <a:t>we have the right services and resources in place to care for them</a:t>
            </a:r>
            <a:r>
              <a:rPr lang="en-AU" sz="2200" dirty="0" smtClean="0">
                <a:solidFill>
                  <a:schemeClr val="tx1"/>
                </a:solidFill>
              </a:rPr>
              <a:t>?</a:t>
            </a:r>
          </a:p>
          <a:p>
            <a:pPr marL="800100" lvl="1" indent="-342900">
              <a:buFont typeface="Wingdings" pitchFamily="-102" charset="2"/>
              <a:buChar char="§"/>
            </a:pPr>
            <a:r>
              <a:rPr lang="en-AU" sz="2200" dirty="0">
                <a:solidFill>
                  <a:schemeClr val="tx1"/>
                </a:solidFill>
              </a:rPr>
              <a:t>Is it safe for the event to continue?</a:t>
            </a:r>
          </a:p>
          <a:p>
            <a:pPr marL="342900" indent="-342900">
              <a:buFont typeface="Wingdings 2" pitchFamily="-102" charset="2"/>
              <a:buChar char=""/>
            </a:pPr>
            <a:endParaRPr lang="en-AU" sz="2200" dirty="0">
              <a:solidFill>
                <a:schemeClr val="tx1"/>
              </a:solidFill>
            </a:endParaRPr>
          </a:p>
        </p:txBody>
      </p:sp>
      <p:sp>
        <p:nvSpPr>
          <p:cNvPr id="3" name="Footer Placeholder 2"/>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round/>
            <a:headEnd/>
            <a:tailEnd/>
          </a:ln>
        </p:spPr>
        <p:txBody>
          <a:bodyPr/>
          <a:lstStyle/>
          <a:p>
            <a:fld id="{D253722F-0AE0-4F98-A7CE-424C105A9048}" type="datetime3">
              <a:rPr lang="en-US" smtClean="0"/>
              <a:t>10 December 2013</a:t>
            </a:fld>
            <a:endParaRPr lang="en-GB"/>
          </a:p>
        </p:txBody>
      </p:sp>
      <p:sp>
        <p:nvSpPr>
          <p:cNvPr id="4099" name="Slide Number Placeholder 5"/>
          <p:cNvSpPr>
            <a:spLocks noGrp="1"/>
          </p:cNvSpPr>
          <p:nvPr>
            <p:ph type="sldNum" sz="quarter" idx="12"/>
          </p:nvPr>
        </p:nvSpPr>
        <p:spPr>
          <a:noFill/>
          <a:ln>
            <a:round/>
            <a:headEnd/>
            <a:tailEnd/>
          </a:ln>
        </p:spPr>
        <p:txBody>
          <a:bodyPr/>
          <a:lstStyle/>
          <a:p>
            <a:fld id="{1D33CB82-0511-9543-B2FE-524C85C3D6C9}" type="slidenum">
              <a:rPr lang="en-GB"/>
              <a:pPr/>
              <a:t>7</a:t>
            </a:fld>
            <a:endParaRPr lang="en-GB"/>
          </a:p>
        </p:txBody>
      </p:sp>
      <p:sp>
        <p:nvSpPr>
          <p:cNvPr id="4100"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smtClean="0"/>
              <a:t>3 Phases of Event Safety</a:t>
            </a:r>
            <a:endParaRPr lang="en-US" sz="3600" b="0" dirty="0"/>
          </a:p>
        </p:txBody>
      </p:sp>
      <p:sp>
        <p:nvSpPr>
          <p:cNvPr id="4102" name="TextBox 1"/>
          <p:cNvSpPr txBox="1">
            <a:spLocks noChangeArrowheads="1"/>
          </p:cNvSpPr>
          <p:nvPr/>
        </p:nvSpPr>
        <p:spPr bwMode="auto">
          <a:xfrm>
            <a:off x="882650" y="1752600"/>
            <a:ext cx="7361238" cy="3874547"/>
          </a:xfrm>
          <a:prstGeom prst="rect">
            <a:avLst/>
          </a:prstGeom>
          <a:noFill/>
          <a:ln w="9525">
            <a:noFill/>
            <a:miter lim="800000"/>
            <a:headEnd/>
            <a:tailEnd/>
          </a:ln>
        </p:spPr>
        <p:txBody>
          <a:bodyPr>
            <a:prstTxWarp prst="textNoShape">
              <a:avLst/>
            </a:prstTxWarp>
            <a:spAutoFit/>
          </a:bodyPr>
          <a:lstStyle/>
          <a:p>
            <a:pPr marL="342900" indent="-342900">
              <a:buFont typeface="Wingdings 2" pitchFamily="-102" charset="2"/>
              <a:buChar char=""/>
            </a:pPr>
            <a:r>
              <a:rPr lang="en-AU" sz="2200" dirty="0" smtClean="0">
                <a:solidFill>
                  <a:schemeClr val="tx1"/>
                </a:solidFill>
              </a:rPr>
              <a:t>Planning BEFORE the event</a:t>
            </a:r>
          </a:p>
          <a:p>
            <a:pPr marL="800100" lvl="1" indent="-342900">
              <a:buFont typeface="Wingdings" pitchFamily="-102" charset="2"/>
              <a:buChar char="§"/>
            </a:pPr>
            <a:r>
              <a:rPr lang="en-AU" sz="2200" dirty="0" smtClean="0">
                <a:solidFill>
                  <a:schemeClr val="tx1"/>
                </a:solidFill>
              </a:rPr>
              <a:t>Complete a risk assessment &amp; operations plan</a:t>
            </a:r>
          </a:p>
          <a:p>
            <a:pPr marL="800100" lvl="1" indent="-342900">
              <a:buFont typeface="Wingdings" pitchFamily="-102" charset="2"/>
              <a:buChar char="§"/>
            </a:pPr>
            <a:r>
              <a:rPr lang="en-AU" sz="2200" dirty="0" smtClean="0">
                <a:solidFill>
                  <a:schemeClr val="tx1"/>
                </a:solidFill>
              </a:rPr>
              <a:t>Safe rostering to minimize fatigue</a:t>
            </a:r>
          </a:p>
          <a:p>
            <a:pPr marL="342900" indent="-342900"/>
            <a:endParaRPr lang="en-AU" sz="2200" dirty="0" smtClean="0">
              <a:solidFill>
                <a:schemeClr val="tx1"/>
              </a:solidFill>
            </a:endParaRPr>
          </a:p>
          <a:p>
            <a:pPr marL="342900" indent="-342900">
              <a:buFont typeface="Wingdings 2" pitchFamily="-102" charset="2"/>
              <a:buChar char=""/>
            </a:pPr>
            <a:r>
              <a:rPr lang="en-AU" sz="2200" dirty="0" smtClean="0">
                <a:solidFill>
                  <a:schemeClr val="tx1"/>
                </a:solidFill>
              </a:rPr>
              <a:t>DURING the event</a:t>
            </a:r>
          </a:p>
          <a:p>
            <a:pPr marL="800100" lvl="1" indent="-342900">
              <a:buFont typeface="Wingdings" pitchFamily="-102" charset="2"/>
              <a:buChar char="§"/>
            </a:pPr>
            <a:r>
              <a:rPr lang="en-AU" sz="2200" dirty="0" smtClean="0">
                <a:solidFill>
                  <a:schemeClr val="tx1"/>
                </a:solidFill>
              </a:rPr>
              <a:t>Member welfare – regular breaks, meals</a:t>
            </a:r>
          </a:p>
          <a:p>
            <a:pPr marL="800100" lvl="1" indent="-342900">
              <a:buFont typeface="Wingdings" pitchFamily="-102" charset="2"/>
              <a:buChar char="§"/>
            </a:pPr>
            <a:r>
              <a:rPr lang="en-AU" sz="2200" dirty="0" smtClean="0">
                <a:solidFill>
                  <a:schemeClr val="tx1"/>
                </a:solidFill>
              </a:rPr>
              <a:t>Event site safety – be aware, report hazards</a:t>
            </a:r>
          </a:p>
          <a:p>
            <a:pPr marL="800100" lvl="1" indent="-342900">
              <a:buFont typeface="Wingdings" pitchFamily="-102" charset="2"/>
              <a:buChar char="§"/>
            </a:pPr>
            <a:endParaRPr lang="en-AU" sz="2200" dirty="0" smtClean="0">
              <a:solidFill>
                <a:schemeClr val="tx1"/>
              </a:solidFill>
            </a:endParaRPr>
          </a:p>
          <a:p>
            <a:pPr marL="342900" indent="-342900">
              <a:buFont typeface="Wingdings 2" pitchFamily="-102" charset="2"/>
              <a:buChar char=""/>
            </a:pPr>
            <a:r>
              <a:rPr lang="en-AU" sz="2200" dirty="0" smtClean="0">
                <a:solidFill>
                  <a:schemeClr val="tx1"/>
                </a:solidFill>
              </a:rPr>
              <a:t>DURING the event</a:t>
            </a:r>
          </a:p>
          <a:p>
            <a:pPr marL="800100" lvl="1" indent="-342900">
              <a:buFont typeface="Wingdings" pitchFamily="-102" charset="2"/>
              <a:buChar char="§"/>
            </a:pPr>
            <a:r>
              <a:rPr lang="en-AU" sz="2200" dirty="0" smtClean="0">
                <a:solidFill>
                  <a:schemeClr val="tx1"/>
                </a:solidFill>
              </a:rPr>
              <a:t>Complete debriefs &amp; event reports</a:t>
            </a:r>
          </a:p>
          <a:p>
            <a:pPr marL="800100" lvl="1" indent="-342900">
              <a:buFont typeface="Wingdings" pitchFamily="-102" charset="2"/>
              <a:buChar char="§"/>
            </a:pPr>
            <a:r>
              <a:rPr lang="en-AU" sz="2200" dirty="0" smtClean="0">
                <a:solidFill>
                  <a:schemeClr val="tx1"/>
                </a:solidFill>
              </a:rPr>
              <a:t>Engage peer support as needed</a:t>
            </a:r>
          </a:p>
          <a:p>
            <a:pPr marL="800100" lvl="1" indent="-342900">
              <a:buFont typeface="Wingdings" pitchFamily="-102" charset="2"/>
              <a:buChar char="§"/>
            </a:pPr>
            <a:r>
              <a:rPr lang="en-AU" sz="2200" dirty="0" smtClean="0">
                <a:solidFill>
                  <a:schemeClr val="tx1"/>
                </a:solidFill>
              </a:rPr>
              <a:t>Document improvement opportunities</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round/>
            <a:headEnd/>
            <a:tailEnd/>
          </a:ln>
        </p:spPr>
        <p:txBody>
          <a:bodyPr/>
          <a:lstStyle/>
          <a:p>
            <a:fld id="{E1717AAC-E0BD-4865-BECF-51A04FCE9182}" type="datetime3">
              <a:rPr lang="en-US" smtClean="0"/>
              <a:t>10 December 2013</a:t>
            </a:fld>
            <a:endParaRPr lang="en-GB"/>
          </a:p>
        </p:txBody>
      </p:sp>
      <p:sp>
        <p:nvSpPr>
          <p:cNvPr id="4099" name="Slide Number Placeholder 5"/>
          <p:cNvSpPr>
            <a:spLocks noGrp="1"/>
          </p:cNvSpPr>
          <p:nvPr>
            <p:ph type="sldNum" sz="quarter" idx="12"/>
          </p:nvPr>
        </p:nvSpPr>
        <p:spPr>
          <a:noFill/>
          <a:ln>
            <a:round/>
            <a:headEnd/>
            <a:tailEnd/>
          </a:ln>
        </p:spPr>
        <p:txBody>
          <a:bodyPr/>
          <a:lstStyle/>
          <a:p>
            <a:fld id="{1D33CB82-0511-9543-B2FE-524C85C3D6C9}" type="slidenum">
              <a:rPr lang="en-GB"/>
              <a:pPr/>
              <a:t>8</a:t>
            </a:fld>
            <a:endParaRPr lang="en-GB"/>
          </a:p>
        </p:txBody>
      </p:sp>
      <p:sp>
        <p:nvSpPr>
          <p:cNvPr id="4100"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smtClean="0"/>
              <a:t>BEFORE the event</a:t>
            </a:r>
            <a:endParaRPr lang="en-US" sz="3600" b="0" dirty="0"/>
          </a:p>
        </p:txBody>
      </p:sp>
      <p:sp>
        <p:nvSpPr>
          <p:cNvPr id="4102" name="TextBox 1"/>
          <p:cNvSpPr txBox="1">
            <a:spLocks noChangeArrowheads="1"/>
          </p:cNvSpPr>
          <p:nvPr/>
        </p:nvSpPr>
        <p:spPr bwMode="auto">
          <a:xfrm>
            <a:off x="882650" y="1752600"/>
            <a:ext cx="7361238" cy="3244836"/>
          </a:xfrm>
          <a:prstGeom prst="rect">
            <a:avLst/>
          </a:prstGeom>
          <a:noFill/>
          <a:ln w="9525">
            <a:noFill/>
            <a:miter lim="800000"/>
            <a:headEnd/>
            <a:tailEnd/>
          </a:ln>
        </p:spPr>
        <p:txBody>
          <a:bodyPr>
            <a:prstTxWarp prst="textNoShape">
              <a:avLst/>
            </a:prstTxWarp>
            <a:spAutoFit/>
          </a:bodyPr>
          <a:lstStyle/>
          <a:p>
            <a:pPr marL="342900" indent="-342900"/>
            <a:endParaRPr lang="en-AU" sz="2200" dirty="0" smtClean="0">
              <a:solidFill>
                <a:schemeClr val="tx1"/>
              </a:solidFill>
            </a:endParaRPr>
          </a:p>
          <a:p>
            <a:pPr marL="342900" indent="-342900">
              <a:buFont typeface="Wingdings 2" pitchFamily="-102" charset="2"/>
              <a:buChar char=""/>
            </a:pPr>
            <a:r>
              <a:rPr lang="en-AU" sz="2200" dirty="0" smtClean="0">
                <a:solidFill>
                  <a:schemeClr val="tx1"/>
                </a:solidFill>
              </a:rPr>
              <a:t>Fatigue</a:t>
            </a:r>
          </a:p>
          <a:p>
            <a:pPr marL="342900" indent="-342900"/>
            <a:endParaRPr lang="en-AU" sz="2200" dirty="0" smtClean="0">
              <a:solidFill>
                <a:schemeClr val="tx1"/>
              </a:solidFill>
            </a:endParaRPr>
          </a:p>
          <a:p>
            <a:pPr marL="342900" indent="-342900"/>
            <a:endParaRPr lang="en-AU" sz="2200" dirty="0" smtClean="0">
              <a:solidFill>
                <a:schemeClr val="tx1"/>
              </a:solidFill>
            </a:endParaRPr>
          </a:p>
          <a:p>
            <a:pPr marL="342900" indent="-342900"/>
            <a:endParaRPr lang="en-AU" sz="2200" dirty="0" smtClean="0">
              <a:solidFill>
                <a:schemeClr val="tx1"/>
              </a:solidFill>
            </a:endParaRPr>
          </a:p>
          <a:p>
            <a:pPr marL="342900" indent="-342900">
              <a:buFont typeface="Wingdings 2" pitchFamily="-102" charset="2"/>
              <a:buChar char=""/>
            </a:pPr>
            <a:r>
              <a:rPr lang="en-AU" sz="2200" dirty="0" smtClean="0">
                <a:solidFill>
                  <a:schemeClr val="tx1"/>
                </a:solidFill>
              </a:rPr>
              <a:t>Risk Management</a:t>
            </a:r>
          </a:p>
          <a:p>
            <a:pPr marL="800100" lvl="1" indent="-342900">
              <a:buFont typeface="Wingdings" pitchFamily="-102" charset="2"/>
              <a:buChar char="§"/>
            </a:pPr>
            <a:endParaRPr lang="en-AU" sz="2200" dirty="0" smtClean="0">
              <a:solidFill>
                <a:schemeClr val="tx1"/>
              </a:solidFill>
            </a:endParaRPr>
          </a:p>
          <a:p>
            <a:pPr marL="800100" lvl="1" indent="-342900">
              <a:buFont typeface="Wingdings" pitchFamily="-102" charset="2"/>
              <a:buChar char="§"/>
            </a:pPr>
            <a:endParaRPr lang="en-AU" sz="2200" dirty="0" smtClean="0">
              <a:solidFill>
                <a:schemeClr val="tx1"/>
              </a:solidFill>
            </a:endParaRPr>
          </a:p>
          <a:p>
            <a:pPr marL="800100" lvl="1" indent="-342900">
              <a:buFont typeface="Wingdings" pitchFamily="-102" charset="2"/>
              <a:buChar char="§"/>
            </a:pPr>
            <a:endParaRPr lang="en-AU" sz="2200" dirty="0" smtClean="0">
              <a:solidFill>
                <a:schemeClr val="tx1"/>
              </a:solidFill>
            </a:endParaRPr>
          </a:p>
          <a:p>
            <a:pPr marL="342900" indent="-342900">
              <a:buFont typeface="Wingdings 2" pitchFamily="-102" charset="2"/>
              <a:buChar char=""/>
            </a:pPr>
            <a:r>
              <a:rPr lang="en-AU" sz="2200" dirty="0" smtClean="0">
                <a:solidFill>
                  <a:schemeClr val="tx1"/>
                </a:solidFill>
              </a:rPr>
              <a:t>Safe Rostering</a:t>
            </a:r>
          </a:p>
        </p:txBody>
      </p:sp>
      <p:sp>
        <p:nvSpPr>
          <p:cNvPr id="2" name="Footer Placeholder 1"/>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round/>
            <a:headEnd/>
            <a:tailEnd/>
          </a:ln>
        </p:spPr>
        <p:txBody>
          <a:bodyPr/>
          <a:lstStyle/>
          <a:p>
            <a:fld id="{7CF1768D-0586-4F21-9861-8EFD2AF3C948}" type="datetime3">
              <a:rPr lang="en-US" smtClean="0"/>
              <a:t>10 December 2013</a:t>
            </a:fld>
            <a:endParaRPr lang="en-GB"/>
          </a:p>
        </p:txBody>
      </p:sp>
      <p:sp>
        <p:nvSpPr>
          <p:cNvPr id="6147" name="Slide Number Placeholder 5"/>
          <p:cNvSpPr>
            <a:spLocks noGrp="1"/>
          </p:cNvSpPr>
          <p:nvPr>
            <p:ph type="sldNum" sz="quarter" idx="12"/>
          </p:nvPr>
        </p:nvSpPr>
        <p:spPr>
          <a:noFill/>
          <a:ln>
            <a:round/>
            <a:headEnd/>
            <a:tailEnd/>
          </a:ln>
        </p:spPr>
        <p:txBody>
          <a:bodyPr/>
          <a:lstStyle/>
          <a:p>
            <a:fld id="{44CEED9D-885E-9C48-8AED-6FC7B3175940}" type="slidenum">
              <a:rPr lang="en-GB"/>
              <a:pPr/>
              <a:t>9</a:t>
            </a:fld>
            <a:endParaRPr lang="en-GB"/>
          </a:p>
        </p:txBody>
      </p:sp>
      <p:sp>
        <p:nvSpPr>
          <p:cNvPr id="6148" name="Rectangle 2"/>
          <p:cNvSpPr>
            <a:spLocks noGrp="1" noChangeArrowheads="1"/>
          </p:cNvSpPr>
          <p:nvPr>
            <p:ph type="title"/>
          </p:nvPr>
        </p:nvSpPr>
        <p:spPr>
          <a:xfrm>
            <a:off x="512763" y="411163"/>
            <a:ext cx="7443787" cy="6477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0" dirty="0" smtClean="0"/>
              <a:t>Fatigue</a:t>
            </a:r>
            <a:endParaRPr lang="en-US" sz="3600" b="0" dirty="0"/>
          </a:p>
        </p:txBody>
      </p:sp>
      <p:sp>
        <p:nvSpPr>
          <p:cNvPr id="2" name="TextBox 1"/>
          <p:cNvSpPr txBox="1"/>
          <p:nvPr/>
        </p:nvSpPr>
        <p:spPr>
          <a:xfrm>
            <a:off x="1042988" y="2333625"/>
            <a:ext cx="7362825" cy="3244836"/>
          </a:xfrm>
          <a:prstGeom prst="rect">
            <a:avLst/>
          </a:prstGeom>
          <a:noFill/>
        </p:spPr>
        <p:txBody>
          <a:bodyPr>
            <a:prstTxWarp prst="textNoShape">
              <a:avLst/>
            </a:prstTxWarp>
            <a:spAutoFit/>
          </a:bodyPr>
          <a:lstStyle/>
          <a:p>
            <a:pPr marL="342900" indent="-342900">
              <a:buFont typeface="Wingdings" pitchFamily="-102" charset="2"/>
              <a:buChar char="§"/>
            </a:pPr>
            <a:r>
              <a:rPr lang="en-AU" sz="2200" dirty="0" smtClean="0">
                <a:solidFill>
                  <a:schemeClr val="tx1"/>
                </a:solidFill>
              </a:rPr>
              <a:t>Know about it</a:t>
            </a:r>
          </a:p>
          <a:p>
            <a:pPr marL="342900" indent="-342900">
              <a:buFont typeface="Wingdings" pitchFamily="-102" charset="2"/>
              <a:buChar char="§"/>
            </a:pPr>
            <a:endParaRPr lang="en-AU" sz="2200" dirty="0" smtClean="0">
              <a:solidFill>
                <a:schemeClr val="tx1"/>
              </a:solidFill>
            </a:endParaRPr>
          </a:p>
          <a:p>
            <a:pPr marL="342900" indent="-342900">
              <a:buFont typeface="Wingdings" pitchFamily="-102" charset="2"/>
              <a:buChar char="§"/>
            </a:pPr>
            <a:r>
              <a:rPr lang="en-AU" sz="2200" dirty="0" smtClean="0">
                <a:solidFill>
                  <a:schemeClr val="tx1"/>
                </a:solidFill>
              </a:rPr>
              <a:t>Think about it</a:t>
            </a:r>
          </a:p>
          <a:p>
            <a:pPr marL="342900" indent="-342900">
              <a:buFont typeface="Wingdings" pitchFamily="-102" charset="2"/>
              <a:buChar char="§"/>
            </a:pPr>
            <a:endParaRPr lang="en-AU" sz="2200" dirty="0" smtClean="0">
              <a:solidFill>
                <a:schemeClr val="tx1"/>
              </a:solidFill>
            </a:endParaRPr>
          </a:p>
          <a:p>
            <a:pPr marL="342900" indent="-342900">
              <a:buFont typeface="Wingdings" pitchFamily="-102" charset="2"/>
              <a:buChar char="§"/>
            </a:pPr>
            <a:r>
              <a:rPr lang="en-AU" sz="2200" dirty="0" smtClean="0">
                <a:solidFill>
                  <a:schemeClr val="tx1"/>
                </a:solidFill>
              </a:rPr>
              <a:t>Aim to prevent it</a:t>
            </a:r>
          </a:p>
          <a:p>
            <a:pPr marL="342900" indent="-342900">
              <a:buFont typeface="Wingdings" pitchFamily="-102" charset="2"/>
              <a:buChar char="§"/>
            </a:pPr>
            <a:endParaRPr lang="en-AU" sz="2200" dirty="0" smtClean="0">
              <a:solidFill>
                <a:schemeClr val="tx1"/>
              </a:solidFill>
            </a:endParaRPr>
          </a:p>
          <a:p>
            <a:pPr marL="342900" indent="-342900">
              <a:buFont typeface="Wingdings" pitchFamily="-102" charset="2"/>
              <a:buChar char="§"/>
            </a:pPr>
            <a:r>
              <a:rPr lang="en-AU" sz="2200" dirty="0" smtClean="0">
                <a:solidFill>
                  <a:schemeClr val="tx1"/>
                </a:solidFill>
              </a:rPr>
              <a:t>Look for it</a:t>
            </a:r>
          </a:p>
          <a:p>
            <a:pPr marL="342900" indent="-342900">
              <a:buFont typeface="Wingdings" pitchFamily="-102" charset="2"/>
              <a:buChar char="§"/>
            </a:pPr>
            <a:endParaRPr lang="en-AU" sz="2200" dirty="0" smtClean="0">
              <a:solidFill>
                <a:schemeClr val="tx1"/>
              </a:solidFill>
            </a:endParaRPr>
          </a:p>
          <a:p>
            <a:pPr marL="342900" indent="-342900">
              <a:buFont typeface="Wingdings" pitchFamily="-102" charset="2"/>
              <a:buChar char="§"/>
            </a:pPr>
            <a:r>
              <a:rPr lang="en-AU" sz="2200" dirty="0" smtClean="0">
                <a:solidFill>
                  <a:schemeClr val="tx1"/>
                </a:solidFill>
              </a:rPr>
              <a:t>Manage it… ideally before it becomes a problem!</a:t>
            </a:r>
          </a:p>
          <a:p>
            <a:pPr marL="342900" indent="-342900">
              <a:buFont typeface="Wingdings 2" pitchFamily="-102" charset="2"/>
              <a:buChar char=""/>
            </a:pPr>
            <a:endParaRPr lang="en-AU" sz="2200" dirty="0">
              <a:solidFill>
                <a:schemeClr val="tx1"/>
              </a:solidFill>
            </a:endParaRPr>
          </a:p>
        </p:txBody>
      </p:sp>
      <p:sp>
        <p:nvSpPr>
          <p:cNvPr id="3" name="Footer Placeholder 2"/>
          <p:cNvSpPr>
            <a:spLocks noGrp="1"/>
          </p:cNvSpPr>
          <p:nvPr>
            <p:ph type="ftr" idx="11"/>
          </p:nvPr>
        </p:nvSpPr>
        <p:spPr/>
        <p:txBody>
          <a:bodyPr/>
          <a:lstStyle/>
          <a:p>
            <a:pPr>
              <a:defRPr/>
            </a:pPr>
            <a:r>
              <a:rPr lang="en-GB" smtClean="0"/>
              <a:t>Event Safety</a:t>
            </a:r>
            <a:endParaRPr lang="en-GB"/>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69751</TotalTime>
  <Words>2236</Words>
  <Application>Microsoft Office PowerPoint</Application>
  <PresentationFormat>On-screen Show (4:3)</PresentationFormat>
  <Paragraphs>518</Paragraphs>
  <Slides>41</Slides>
  <Notes>37</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Default Design</vt:lpstr>
      <vt:lpstr>Event Safety</vt:lpstr>
      <vt:lpstr>Learning outcomes</vt:lpstr>
      <vt:lpstr>Safety is Fundamental</vt:lpstr>
      <vt:lpstr>Where do we start?</vt:lpstr>
      <vt:lpstr>Where do we start?</vt:lpstr>
      <vt:lpstr>Where do we start?</vt:lpstr>
      <vt:lpstr>3 Phases of Event Safety</vt:lpstr>
      <vt:lpstr>BEFORE the event</vt:lpstr>
      <vt:lpstr>Fatigue</vt:lpstr>
      <vt:lpstr>Fatigue</vt:lpstr>
      <vt:lpstr>Fatigue</vt:lpstr>
      <vt:lpstr>Features of Fatigue</vt:lpstr>
      <vt:lpstr>Practical implications</vt:lpstr>
      <vt:lpstr>Plan to avoid fatigue</vt:lpstr>
      <vt:lpstr>Strategies for combating fatigue</vt:lpstr>
      <vt:lpstr>Event planning</vt:lpstr>
      <vt:lpstr>Risk Identification</vt:lpstr>
      <vt:lpstr>Communicating risk</vt:lpstr>
      <vt:lpstr>Vulnerable people</vt:lpstr>
      <vt:lpstr>Safe rostering</vt:lpstr>
      <vt:lpstr>Safe rostering</vt:lpstr>
      <vt:lpstr>Cadets</vt:lpstr>
      <vt:lpstr>Event day </vt:lpstr>
      <vt:lpstr>Member briefing</vt:lpstr>
      <vt:lpstr>Health Promotion</vt:lpstr>
      <vt:lpstr>Event day </vt:lpstr>
      <vt:lpstr>First aid posts</vt:lpstr>
      <vt:lpstr>Site Safety</vt:lpstr>
      <vt:lpstr>Infection prevention</vt:lpstr>
      <vt:lpstr>The Agitated Patient</vt:lpstr>
      <vt:lpstr>Management Principles</vt:lpstr>
      <vt:lpstr>De-escalation Techniques</vt:lpstr>
      <vt:lpstr>In case of emergency</vt:lpstr>
      <vt:lpstr>Post Event</vt:lpstr>
      <vt:lpstr>Post Event</vt:lpstr>
      <vt:lpstr>Post Event</vt:lpstr>
      <vt:lpstr>Post event statistics</vt:lpstr>
      <vt:lpstr>Peer Support</vt:lpstr>
      <vt:lpstr>Event day </vt:lpstr>
      <vt:lpstr>Event Information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Cardiopulmonary Resuscitation (CPR) Course</dc:title>
  <dc:creator>Peter LeCornu</dc:creator>
  <cp:lastModifiedBy>Peter LeCornu</cp:lastModifiedBy>
  <cp:revision>79</cp:revision>
  <cp:lastPrinted>2013-08-25T01:19:30Z</cp:lastPrinted>
  <dcterms:created xsi:type="dcterms:W3CDTF">2013-08-25T08:40:57Z</dcterms:created>
  <dcterms:modified xsi:type="dcterms:W3CDTF">2013-12-09T22:43:57Z</dcterms:modified>
</cp:coreProperties>
</file>